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2" r:id="rId5"/>
    <p:sldMasterId id="2147483694" r:id="rId6"/>
  </p:sldMasterIdLst>
  <p:notesMasterIdLst>
    <p:notesMasterId r:id="rId17"/>
  </p:notesMasterIdLst>
  <p:handoutMasterIdLst>
    <p:handoutMasterId r:id="rId18"/>
  </p:handoutMasterIdLst>
  <p:sldIdLst>
    <p:sldId id="283" r:id="rId7"/>
    <p:sldId id="273" r:id="rId8"/>
    <p:sldId id="260" r:id="rId9"/>
    <p:sldId id="268" r:id="rId10"/>
    <p:sldId id="261" r:id="rId11"/>
    <p:sldId id="262" r:id="rId12"/>
    <p:sldId id="263" r:id="rId13"/>
    <p:sldId id="264" r:id="rId14"/>
    <p:sldId id="284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BF808-DF19-43F3-A990-916777948B27}" v="142" dt="2022-11-10T02:39:17.672"/>
  </p1510:revLst>
</p1510:revInfo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85794" autoAdjust="0"/>
  </p:normalViewPr>
  <p:slideViewPr>
    <p:cSldViewPr snapToGrid="0">
      <p:cViewPr varScale="1">
        <p:scale>
          <a:sx n="111" d="100"/>
          <a:sy n="111" d="100"/>
        </p:scale>
        <p:origin x="2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enic chiaromonte" userId="9b07153fbdfb0cb8" providerId="LiveId" clId="{1E1BF808-DF19-43F3-A990-916777948B27}"/>
    <pc:docChg chg="undo redo custSel addSld delSld modSld sldOrd addMainMaster modMainMaster">
      <pc:chgData name="Domenic chiaromonte" userId="9b07153fbdfb0cb8" providerId="LiveId" clId="{1E1BF808-DF19-43F3-A990-916777948B27}" dt="2022-11-10T02:52:05.532" v="3373" actId="2711"/>
      <pc:docMkLst>
        <pc:docMk/>
      </pc:docMkLst>
      <pc:sldChg chg="del">
        <pc:chgData name="Domenic chiaromonte" userId="9b07153fbdfb0cb8" providerId="LiveId" clId="{1E1BF808-DF19-43F3-A990-916777948B27}" dt="2022-11-07T03:57:23.400" v="2130" actId="2696"/>
        <pc:sldMkLst>
          <pc:docMk/>
          <pc:sldMk cId="59582380" sldId="256"/>
        </pc:sldMkLst>
      </pc:sldChg>
      <pc:sldChg chg="addSp delSp modSp mod ord modTransition modClrScheme chgLayout">
        <pc:chgData name="Domenic chiaromonte" userId="9b07153fbdfb0cb8" providerId="LiveId" clId="{1E1BF808-DF19-43F3-A990-916777948B27}" dt="2022-11-08T02:45:13.747" v="2345"/>
        <pc:sldMkLst>
          <pc:docMk/>
          <pc:sldMk cId="2122728967" sldId="260"/>
        </pc:sldMkLst>
        <pc:spChg chg="add mod">
          <ac:chgData name="Domenic chiaromonte" userId="9b07153fbdfb0cb8" providerId="LiveId" clId="{1E1BF808-DF19-43F3-A990-916777948B27}" dt="2022-11-07T02:48:53.624" v="985" actId="1076"/>
          <ac:spMkLst>
            <pc:docMk/>
            <pc:sldMk cId="2122728967" sldId="260"/>
            <ac:spMk id="2" creationId="{7DF05009-DA9D-017D-4B64-DECB656928F8}"/>
          </ac:spMkLst>
        </pc:spChg>
        <pc:spChg chg="add mod">
          <ac:chgData name="Domenic chiaromonte" userId="9b07153fbdfb0cb8" providerId="LiveId" clId="{1E1BF808-DF19-43F3-A990-916777948B27}" dt="2022-11-07T04:32:37.908" v="2274" actId="20577"/>
          <ac:spMkLst>
            <pc:docMk/>
            <pc:sldMk cId="2122728967" sldId="260"/>
            <ac:spMk id="3" creationId="{499C40A7-CD10-121F-5A54-CB06B9776783}"/>
          </ac:spMkLst>
        </pc:spChg>
        <pc:spChg chg="del mod">
          <ac:chgData name="Domenic chiaromonte" userId="9b07153fbdfb0cb8" providerId="LiveId" clId="{1E1BF808-DF19-43F3-A990-916777948B27}" dt="2022-11-05T14:52:27.853" v="125" actId="478"/>
          <ac:spMkLst>
            <pc:docMk/>
            <pc:sldMk cId="2122728967" sldId="260"/>
            <ac:spMk id="3" creationId="{7A663105-4B92-4F24-9DF6-58BB116E29FA}"/>
          </ac:spMkLst>
        </pc:spChg>
        <pc:spChg chg="del">
          <ac:chgData name="Domenic chiaromonte" userId="9b07153fbdfb0cb8" providerId="LiveId" clId="{1E1BF808-DF19-43F3-A990-916777948B27}" dt="2022-11-05T14:52:39.260" v="127" actId="478"/>
          <ac:spMkLst>
            <pc:docMk/>
            <pc:sldMk cId="2122728967" sldId="260"/>
            <ac:spMk id="4" creationId="{8E41F722-BA6E-4DCA-864E-876ECDFB5336}"/>
          </ac:spMkLst>
        </pc:spChg>
        <pc:spChg chg="add del mod">
          <ac:chgData name="Domenic chiaromonte" userId="9b07153fbdfb0cb8" providerId="LiveId" clId="{1E1BF808-DF19-43F3-A990-916777948B27}" dt="2022-11-05T14:44:47.083" v="110" actId="931"/>
          <ac:spMkLst>
            <pc:docMk/>
            <pc:sldMk cId="2122728967" sldId="260"/>
            <ac:spMk id="5" creationId="{966B2BD1-CD11-E28B-811E-9685600BD36B}"/>
          </ac:spMkLst>
        </pc:spChg>
        <pc:spChg chg="add del mod">
          <ac:chgData name="Domenic chiaromonte" userId="9b07153fbdfb0cb8" providerId="LiveId" clId="{1E1BF808-DF19-43F3-A990-916777948B27}" dt="2022-11-05T14:54:56.830" v="138" actId="26606"/>
          <ac:spMkLst>
            <pc:docMk/>
            <pc:sldMk cId="2122728967" sldId="260"/>
            <ac:spMk id="6" creationId="{03161DAB-3A3E-48FC-9143-482C63BB1C02}"/>
          </ac:spMkLst>
        </pc:spChg>
        <pc:spChg chg="add del mod">
          <ac:chgData name="Domenic chiaromonte" userId="9b07153fbdfb0cb8" providerId="LiveId" clId="{1E1BF808-DF19-43F3-A990-916777948B27}" dt="2022-11-05T14:51:47.033" v="115" actId="931"/>
          <ac:spMkLst>
            <pc:docMk/>
            <pc:sldMk cId="2122728967" sldId="260"/>
            <ac:spMk id="10" creationId="{495FBD36-E878-9564-6BF3-79280EE6D2F2}"/>
          </ac:spMkLst>
        </pc:spChg>
        <pc:spChg chg="add del mod">
          <ac:chgData name="Domenic chiaromonte" userId="9b07153fbdfb0cb8" providerId="LiveId" clId="{1E1BF808-DF19-43F3-A990-916777948B27}" dt="2022-11-05T14:52:36.562" v="126" actId="478"/>
          <ac:spMkLst>
            <pc:docMk/>
            <pc:sldMk cId="2122728967" sldId="260"/>
            <ac:spMk id="15" creationId="{7E194941-751C-8D98-6255-3C3D119FC031}"/>
          </ac:spMkLst>
        </pc:spChg>
        <pc:spChg chg="add del mod">
          <ac:chgData name="Domenic chiaromonte" userId="9b07153fbdfb0cb8" providerId="LiveId" clId="{1E1BF808-DF19-43F3-A990-916777948B27}" dt="2022-11-05T14:52:42.099" v="128" actId="478"/>
          <ac:spMkLst>
            <pc:docMk/>
            <pc:sldMk cId="2122728967" sldId="260"/>
            <ac:spMk id="17" creationId="{8F622AEB-646A-E719-A139-1E4ED2484BDC}"/>
          </ac:spMkLst>
        </pc:spChg>
        <pc:spChg chg="add del mod">
          <ac:chgData name="Domenic chiaromonte" userId="9b07153fbdfb0cb8" providerId="LiveId" clId="{1E1BF808-DF19-43F3-A990-916777948B27}" dt="2022-11-05T14:54:42.160" v="133" actId="931"/>
          <ac:spMkLst>
            <pc:docMk/>
            <pc:sldMk cId="2122728967" sldId="260"/>
            <ac:spMk id="19" creationId="{6CB54123-FC40-23E3-21F9-C7E4714CDA96}"/>
          </ac:spMkLst>
        </pc:spChg>
        <pc:spChg chg="mod ord modVis">
          <ac:chgData name="Domenic chiaromonte" userId="9b07153fbdfb0cb8" providerId="LiveId" clId="{1E1BF808-DF19-43F3-A990-916777948B27}" dt="2022-11-05T14:54:56.830" v="138" actId="26606"/>
          <ac:spMkLst>
            <pc:docMk/>
            <pc:sldMk cId="2122728967" sldId="260"/>
            <ac:spMk id="25" creationId="{247BA36B-90FB-47C0-BAF0-6F1E2FA5C763}"/>
          </ac:spMkLst>
        </pc:spChg>
        <pc:spChg chg="add del mod">
          <ac:chgData name="Domenic chiaromonte" userId="9b07153fbdfb0cb8" providerId="LiveId" clId="{1E1BF808-DF19-43F3-A990-916777948B27}" dt="2022-11-05T16:42:45.102" v="761" actId="478"/>
          <ac:spMkLst>
            <pc:docMk/>
            <pc:sldMk cId="2122728967" sldId="260"/>
            <ac:spMk id="27" creationId="{33BE767C-C83C-398D-82A9-19090E34B6FF}"/>
          </ac:spMkLst>
        </pc:spChg>
        <pc:spChg chg="add del mod">
          <ac:chgData name="Domenic chiaromonte" userId="9b07153fbdfb0cb8" providerId="LiveId" clId="{1E1BF808-DF19-43F3-A990-916777948B27}" dt="2022-11-05T16:42:50.406" v="762" actId="478"/>
          <ac:spMkLst>
            <pc:docMk/>
            <pc:sldMk cId="2122728967" sldId="260"/>
            <ac:spMk id="28" creationId="{496F9F74-51C4-6ED8-C22E-20DB15C630BD}"/>
          </ac:spMkLst>
        </pc:spChg>
        <pc:spChg chg="add del mod">
          <ac:chgData name="Domenic chiaromonte" userId="9b07153fbdfb0cb8" providerId="LiveId" clId="{1E1BF808-DF19-43F3-A990-916777948B27}" dt="2022-11-05T16:45:17.559" v="828"/>
          <ac:spMkLst>
            <pc:docMk/>
            <pc:sldMk cId="2122728967" sldId="260"/>
            <ac:spMk id="29" creationId="{755E65B6-42CA-4FD7-10CC-508D13811B4E}"/>
          </ac:spMkLst>
        </pc:spChg>
        <pc:spChg chg="add del mod">
          <ac:chgData name="Domenic chiaromonte" userId="9b07153fbdfb0cb8" providerId="LiveId" clId="{1E1BF808-DF19-43F3-A990-916777948B27}" dt="2022-11-05T14:54:56.826" v="137" actId="26606"/>
          <ac:spMkLst>
            <pc:docMk/>
            <pc:sldMk cId="2122728967" sldId="260"/>
            <ac:spMk id="30" creationId="{86218884-0BB1-8D7A-E4B0-329B107AD20B}"/>
          </ac:spMkLst>
        </pc:spChg>
        <pc:spChg chg="add del mod">
          <ac:chgData name="Domenic chiaromonte" userId="9b07153fbdfb0cb8" providerId="LiveId" clId="{1E1BF808-DF19-43F3-A990-916777948B27}" dt="2022-11-05T16:45:17.560" v="830"/>
          <ac:spMkLst>
            <pc:docMk/>
            <pc:sldMk cId="2122728967" sldId="260"/>
            <ac:spMk id="31" creationId="{EF831716-A61A-5225-A634-B79CAE7B6EC0}"/>
          </ac:spMkLst>
        </pc:spChg>
        <pc:spChg chg="add del mod">
          <ac:chgData name="Domenic chiaromonte" userId="9b07153fbdfb0cb8" providerId="LiveId" clId="{1E1BF808-DF19-43F3-A990-916777948B27}" dt="2022-11-05T14:54:56.826" v="137" actId="26606"/>
          <ac:spMkLst>
            <pc:docMk/>
            <pc:sldMk cId="2122728967" sldId="260"/>
            <ac:spMk id="32" creationId="{39413583-3FD9-82A3-00DE-4F49D80304CE}"/>
          </ac:spMkLst>
        </pc:spChg>
        <pc:spChg chg="add mod">
          <ac:chgData name="Domenic chiaromonte" userId="9b07153fbdfb0cb8" providerId="LiveId" clId="{1E1BF808-DF19-43F3-A990-916777948B27}" dt="2022-11-05T16:45:29.272" v="832" actId="1076"/>
          <ac:spMkLst>
            <pc:docMk/>
            <pc:sldMk cId="2122728967" sldId="260"/>
            <ac:spMk id="33" creationId="{9768579A-07AF-F296-BDB9-A81217875AD0}"/>
          </ac:spMkLst>
        </pc:spChg>
        <pc:spChg chg="add del mod">
          <ac:chgData name="Domenic chiaromonte" userId="9b07153fbdfb0cb8" providerId="LiveId" clId="{1E1BF808-DF19-43F3-A990-916777948B27}" dt="2022-11-05T14:55:08.463" v="139" actId="478"/>
          <ac:spMkLst>
            <pc:docMk/>
            <pc:sldMk cId="2122728967" sldId="260"/>
            <ac:spMk id="34" creationId="{0B6B5195-100F-9F96-32A6-9905A26338C7}"/>
          </ac:spMkLst>
        </pc:spChg>
        <pc:spChg chg="add del mod">
          <ac:chgData name="Domenic chiaromonte" userId="9b07153fbdfb0cb8" providerId="LiveId" clId="{1E1BF808-DF19-43F3-A990-916777948B27}" dt="2022-11-05T14:55:15.085" v="140" actId="478"/>
          <ac:spMkLst>
            <pc:docMk/>
            <pc:sldMk cId="2122728967" sldId="260"/>
            <ac:spMk id="35" creationId="{69110EEB-0506-E1A3-CD4B-39DF38E2EF20}"/>
          </ac:spMkLst>
        </pc:spChg>
        <pc:picChg chg="add del mod">
          <ac:chgData name="Domenic chiaromonte" userId="9b07153fbdfb0cb8" providerId="LiveId" clId="{1E1BF808-DF19-43F3-A990-916777948B27}" dt="2022-11-05T14:51:28.818" v="114" actId="478"/>
          <ac:picMkLst>
            <pc:docMk/>
            <pc:sldMk cId="2122728967" sldId="260"/>
            <ac:picMk id="8" creationId="{43F9ADA5-4786-9114-AB69-49B7BE1C8333}"/>
          </ac:picMkLst>
        </pc:picChg>
        <pc:picChg chg="add del mod">
          <ac:chgData name="Domenic chiaromonte" userId="9b07153fbdfb0cb8" providerId="LiveId" clId="{1E1BF808-DF19-43F3-A990-916777948B27}" dt="2022-11-08T02:41:44.974" v="2339"/>
          <ac:picMkLst>
            <pc:docMk/>
            <pc:sldMk cId="2122728967" sldId="260"/>
            <ac:picMk id="10" creationId="{60864D69-99EB-9968-319D-CE79D6D11A7C}"/>
          </ac:picMkLst>
        </pc:picChg>
        <pc:picChg chg="del">
          <ac:chgData name="Domenic chiaromonte" userId="9b07153fbdfb0cb8" providerId="LiveId" clId="{1E1BF808-DF19-43F3-A990-916777948B27}" dt="2022-11-05T14:44:37.343" v="109" actId="478"/>
          <ac:picMkLst>
            <pc:docMk/>
            <pc:sldMk cId="2122728967" sldId="260"/>
            <ac:picMk id="12" creationId="{3E7237D6-2D71-4A63-9CB5-8ADCB63FC726}"/>
          </ac:picMkLst>
        </pc:picChg>
        <pc:picChg chg="add del mod">
          <ac:chgData name="Domenic chiaromonte" userId="9b07153fbdfb0cb8" providerId="LiveId" clId="{1E1BF808-DF19-43F3-A990-916777948B27}" dt="2022-11-05T14:54:37.617" v="132" actId="478"/>
          <ac:picMkLst>
            <pc:docMk/>
            <pc:sldMk cId="2122728967" sldId="260"/>
            <ac:picMk id="13" creationId="{C85DF796-0950-9748-F5B4-9B022CE21DCF}"/>
          </ac:picMkLst>
        </pc:picChg>
        <pc:picChg chg="add mod">
          <ac:chgData name="Domenic chiaromonte" userId="9b07153fbdfb0cb8" providerId="LiveId" clId="{1E1BF808-DF19-43F3-A990-916777948B27}" dt="2022-11-05T14:54:56.830" v="138" actId="26606"/>
          <ac:picMkLst>
            <pc:docMk/>
            <pc:sldMk cId="2122728967" sldId="260"/>
            <ac:picMk id="21" creationId="{CE211198-27FC-2FC2-F062-4CA7005F18E7}"/>
          </ac:picMkLst>
        </pc:picChg>
        <pc:picChg chg="add del mod">
          <ac:chgData name="Domenic chiaromonte" userId="9b07153fbdfb0cb8" providerId="LiveId" clId="{1E1BF808-DF19-43F3-A990-916777948B27}" dt="2022-11-05T16:38:27.022" v="705" actId="478"/>
          <ac:picMkLst>
            <pc:docMk/>
            <pc:sldMk cId="2122728967" sldId="260"/>
            <ac:picMk id="23" creationId="{1ADF4D76-69E3-5E52-D881-AC75C6D7D8AC}"/>
          </ac:picMkLst>
        </pc:picChg>
        <pc:picChg chg="add mod">
          <ac:chgData name="Domenic chiaromonte" userId="9b07153fbdfb0cb8" providerId="LiveId" clId="{1E1BF808-DF19-43F3-A990-916777948B27}" dt="2022-11-07T03:10:19.409" v="1374" actId="1076"/>
          <ac:picMkLst>
            <pc:docMk/>
            <pc:sldMk cId="2122728967" sldId="260"/>
            <ac:picMk id="26" creationId="{33D2C8F8-A79D-CCCA-E922-08D4AEFC0188}"/>
          </ac:picMkLst>
        </pc:picChg>
      </pc:sldChg>
      <pc:sldChg chg="addSp delSp modSp mod ord modTransition">
        <pc:chgData name="Domenic chiaromonte" userId="9b07153fbdfb0cb8" providerId="LiveId" clId="{1E1BF808-DF19-43F3-A990-916777948B27}" dt="2022-11-08T02:45:21.729" v="2346"/>
        <pc:sldMkLst>
          <pc:docMk/>
          <pc:sldMk cId="27126498" sldId="261"/>
        </pc:sldMkLst>
        <pc:spChg chg="add mod">
          <ac:chgData name="Domenic chiaromonte" userId="9b07153fbdfb0cb8" providerId="LiveId" clId="{1E1BF808-DF19-43F3-A990-916777948B27}" dt="2022-11-07T04:41:16.936" v="2331" actId="2711"/>
          <ac:spMkLst>
            <pc:docMk/>
            <pc:sldMk cId="27126498" sldId="261"/>
            <ac:spMk id="2" creationId="{AFEFBE4F-C9C5-6B02-AB30-4F786094EF55}"/>
          </ac:spMkLst>
        </pc:spChg>
        <pc:spChg chg="mod">
          <ac:chgData name="Domenic chiaromonte" userId="9b07153fbdfb0cb8" providerId="LiveId" clId="{1E1BF808-DF19-43F3-A990-916777948B27}" dt="2022-11-05T14:38:05.192" v="22" actId="20577"/>
          <ac:spMkLst>
            <pc:docMk/>
            <pc:sldMk cId="27126498" sldId="261"/>
            <ac:spMk id="3" creationId="{0DED61FF-98D7-468C-A710-A0E65FFCFDD7}"/>
          </ac:spMkLst>
        </pc:spChg>
        <pc:spChg chg="add del mod">
          <ac:chgData name="Domenic chiaromonte" userId="9b07153fbdfb0cb8" providerId="LiveId" clId="{1E1BF808-DF19-43F3-A990-916777948B27}" dt="2022-11-05T14:38:41.650" v="62" actId="478"/>
          <ac:spMkLst>
            <pc:docMk/>
            <pc:sldMk cId="27126498" sldId="261"/>
            <ac:spMk id="4" creationId="{42E394AC-55E6-31E1-19A9-7D626A29AD41}"/>
          </ac:spMkLst>
        </pc:spChg>
        <pc:spChg chg="add mod">
          <ac:chgData name="Domenic chiaromonte" userId="9b07153fbdfb0cb8" providerId="LiveId" clId="{1E1BF808-DF19-43F3-A990-916777948B27}" dt="2022-11-07T03:20:11.907" v="1620" actId="1076"/>
          <ac:spMkLst>
            <pc:docMk/>
            <pc:sldMk cId="27126498" sldId="261"/>
            <ac:spMk id="4" creationId="{8DDD5C07-427D-D52C-F77E-C6F5189D9D12}"/>
          </ac:spMkLst>
        </pc:spChg>
        <pc:spChg chg="mod">
          <ac:chgData name="Domenic chiaromonte" userId="9b07153fbdfb0cb8" providerId="LiveId" clId="{1E1BF808-DF19-43F3-A990-916777948B27}" dt="2022-11-05T15:06:57.494" v="480" actId="207"/>
          <ac:spMkLst>
            <pc:docMk/>
            <pc:sldMk cId="27126498" sldId="261"/>
            <ac:spMk id="5" creationId="{DB6638D4-E453-4BC4-A3A0-F3C51852BCF8}"/>
          </ac:spMkLst>
        </pc:spChg>
        <pc:spChg chg="del mod">
          <ac:chgData name="Domenic chiaromonte" userId="9b07153fbdfb0cb8" providerId="LiveId" clId="{1E1BF808-DF19-43F3-A990-916777948B27}" dt="2022-11-05T14:38:28.073" v="61" actId="478"/>
          <ac:spMkLst>
            <pc:docMk/>
            <pc:sldMk cId="27126498" sldId="261"/>
            <ac:spMk id="6" creationId="{0BC44B71-63BE-418A-A82A-64402026207E}"/>
          </ac:spMkLst>
        </pc:spChg>
        <pc:spChg chg="add del mod">
          <ac:chgData name="Domenic chiaromonte" userId="9b07153fbdfb0cb8" providerId="LiveId" clId="{1E1BF808-DF19-43F3-A990-916777948B27}" dt="2022-11-05T14:39:22.809" v="103" actId="478"/>
          <ac:spMkLst>
            <pc:docMk/>
            <pc:sldMk cId="27126498" sldId="261"/>
            <ac:spMk id="8" creationId="{F95F7D08-5CA1-EC33-BF62-25DEEB1B834F}"/>
          </ac:spMkLst>
        </pc:spChg>
        <pc:spChg chg="mod">
          <ac:chgData name="Domenic chiaromonte" userId="9b07153fbdfb0cb8" providerId="LiveId" clId="{1E1BF808-DF19-43F3-A990-916777948B27}" dt="2022-11-07T03:19:18.714" v="1587" actId="20577"/>
          <ac:spMkLst>
            <pc:docMk/>
            <pc:sldMk cId="27126498" sldId="261"/>
            <ac:spMk id="9" creationId="{CEFFF724-CE30-4C63-A086-DF05C2777EC1}"/>
          </ac:spMkLst>
        </pc:spChg>
        <pc:spChg chg="del mod">
          <ac:chgData name="Domenic chiaromonte" userId="9b07153fbdfb0cb8" providerId="LiveId" clId="{1E1BF808-DF19-43F3-A990-916777948B27}" dt="2022-11-05T14:39:13.735" v="101" actId="478"/>
          <ac:spMkLst>
            <pc:docMk/>
            <pc:sldMk cId="27126498" sldId="261"/>
            <ac:spMk id="10" creationId="{AA64044E-682B-419B-AB70-118D0597C64C}"/>
          </ac:spMkLst>
        </pc:spChg>
        <pc:spChg chg="mod">
          <ac:chgData name="Domenic chiaromonte" userId="9b07153fbdfb0cb8" providerId="LiveId" clId="{1E1BF808-DF19-43F3-A990-916777948B27}" dt="2022-11-05T15:06:26.616" v="476" actId="1076"/>
          <ac:spMkLst>
            <pc:docMk/>
            <pc:sldMk cId="27126498" sldId="261"/>
            <ac:spMk id="12" creationId="{F2739695-B49F-491F-9573-F501246A7F48}"/>
          </ac:spMkLst>
        </pc:spChg>
        <pc:spChg chg="del mod">
          <ac:chgData name="Domenic chiaromonte" userId="9b07153fbdfb0cb8" providerId="LiveId" clId="{1E1BF808-DF19-43F3-A990-916777948B27}" dt="2022-11-05T14:39:33.883" v="106" actId="478"/>
          <ac:spMkLst>
            <pc:docMk/>
            <pc:sldMk cId="27126498" sldId="261"/>
            <ac:spMk id="13" creationId="{59357458-973E-473B-B43E-428D949A39C2}"/>
          </ac:spMkLst>
        </pc:spChg>
        <pc:spChg chg="add del mod">
          <ac:chgData name="Domenic chiaromonte" userId="9b07153fbdfb0cb8" providerId="LiveId" clId="{1E1BF808-DF19-43F3-A990-916777948B27}" dt="2022-11-05T14:39:41.986" v="107" actId="478"/>
          <ac:spMkLst>
            <pc:docMk/>
            <pc:sldMk cId="27126498" sldId="261"/>
            <ac:spMk id="14" creationId="{B4D31170-D85A-18B1-DB7C-8C05B5AC1EA1}"/>
          </ac:spMkLst>
        </pc:spChg>
        <pc:spChg chg="mod">
          <ac:chgData name="Domenic chiaromonte" userId="9b07153fbdfb0cb8" providerId="LiveId" clId="{1E1BF808-DF19-43F3-A990-916777948B27}" dt="2022-11-05T15:05:58.537" v="473" actId="1076"/>
          <ac:spMkLst>
            <pc:docMk/>
            <pc:sldMk cId="27126498" sldId="261"/>
            <ac:spMk id="15" creationId="{4C4406D0-E93A-4D4A-882C-3D100622979A}"/>
          </ac:spMkLst>
        </pc:spChg>
        <pc:spChg chg="del mod">
          <ac:chgData name="Domenic chiaromonte" userId="9b07153fbdfb0cb8" providerId="LiveId" clId="{1E1BF808-DF19-43F3-A990-916777948B27}" dt="2022-11-05T15:04:58.514" v="465" actId="478"/>
          <ac:spMkLst>
            <pc:docMk/>
            <pc:sldMk cId="27126498" sldId="261"/>
            <ac:spMk id="16" creationId="{820792B4-5A57-43A7-8C75-3B4261EE86DE}"/>
          </ac:spMkLst>
        </pc:spChg>
        <pc:spChg chg="add del mod">
          <ac:chgData name="Domenic chiaromonte" userId="9b07153fbdfb0cb8" providerId="LiveId" clId="{1E1BF808-DF19-43F3-A990-916777948B27}" dt="2022-11-05T15:04:54.528" v="464"/>
          <ac:spMkLst>
            <pc:docMk/>
            <pc:sldMk cId="27126498" sldId="261"/>
            <ac:spMk id="17" creationId="{246502E1-7D23-4F58-6E3C-352E8BDEE653}"/>
          </ac:spMkLst>
        </pc:spChg>
        <pc:spChg chg="mod">
          <ac:chgData name="Domenic chiaromonte" userId="9b07153fbdfb0cb8" providerId="LiveId" clId="{1E1BF808-DF19-43F3-A990-916777948B27}" dt="2022-11-05T15:04:26.379" v="459" actId="20577"/>
          <ac:spMkLst>
            <pc:docMk/>
            <pc:sldMk cId="27126498" sldId="261"/>
            <ac:spMk id="19" creationId="{4FD8E4F9-1B84-4707-95BE-9EC53D7ACB9D}"/>
          </ac:spMkLst>
        </pc:spChg>
        <pc:spChg chg="add mod">
          <ac:chgData name="Domenic chiaromonte" userId="9b07153fbdfb0cb8" providerId="LiveId" clId="{1E1BF808-DF19-43F3-A990-916777948B27}" dt="2022-11-05T15:05:32.998" v="470" actId="122"/>
          <ac:spMkLst>
            <pc:docMk/>
            <pc:sldMk cId="27126498" sldId="261"/>
            <ac:spMk id="20" creationId="{D369D468-FE98-44FE-9E75-2442307EC929}"/>
          </ac:spMkLst>
        </pc:spChg>
        <pc:picChg chg="add del mod">
          <ac:chgData name="Domenic chiaromonte" userId="9b07153fbdfb0cb8" providerId="LiveId" clId="{1E1BF808-DF19-43F3-A990-916777948B27}" dt="2022-11-07T03:23:59.353" v="1631" actId="21"/>
          <ac:picMkLst>
            <pc:docMk/>
            <pc:sldMk cId="27126498" sldId="261"/>
            <ac:picMk id="7" creationId="{1DD4812B-B1BD-AB1A-6289-CA5F0F960409}"/>
          </ac:picMkLst>
        </pc:picChg>
        <pc:picChg chg="add mod">
          <ac:chgData name="Domenic chiaromonte" userId="9b07153fbdfb0cb8" providerId="LiveId" clId="{1E1BF808-DF19-43F3-A990-916777948B27}" dt="2022-11-07T04:02:38.774" v="2142" actId="1076"/>
          <ac:picMkLst>
            <pc:docMk/>
            <pc:sldMk cId="27126498" sldId="261"/>
            <ac:picMk id="8" creationId="{0447EC80-92EA-D95D-D307-48368E3EC7CD}"/>
          </ac:picMkLst>
        </pc:picChg>
        <pc:picChg chg="mod">
          <ac:chgData name="Domenic chiaromonte" userId="9b07153fbdfb0cb8" providerId="LiveId" clId="{1E1BF808-DF19-43F3-A990-916777948B27}" dt="2022-11-05T14:45:55.042" v="113" actId="14826"/>
          <ac:picMkLst>
            <pc:docMk/>
            <pc:sldMk cId="27126498" sldId="261"/>
            <ac:picMk id="41" creationId="{B811075A-E743-458A-83DD-C9C3924D79D2}"/>
          </ac:picMkLst>
        </pc:picChg>
      </pc:sldChg>
      <pc:sldChg chg="addSp delSp modSp mod modTransition">
        <pc:chgData name="Domenic chiaromonte" userId="9b07153fbdfb0cb8" providerId="LiveId" clId="{1E1BF808-DF19-43F3-A990-916777948B27}" dt="2022-11-08T02:45:27.300" v="2347"/>
        <pc:sldMkLst>
          <pc:docMk/>
          <pc:sldMk cId="3378458110" sldId="262"/>
        </pc:sldMkLst>
        <pc:spChg chg="mod">
          <ac:chgData name="Domenic chiaromonte" userId="9b07153fbdfb0cb8" providerId="LiveId" clId="{1E1BF808-DF19-43F3-A990-916777948B27}" dt="2022-11-07T03:28:06.533" v="1646" actId="1076"/>
          <ac:spMkLst>
            <pc:docMk/>
            <pc:sldMk cId="3378458110" sldId="262"/>
            <ac:spMk id="3" creationId="{87C2AC9A-0FD0-4DA8-99B4-C440A1D15DA4}"/>
          </ac:spMkLst>
        </pc:spChg>
        <pc:spChg chg="mod">
          <ac:chgData name="Domenic chiaromonte" userId="9b07153fbdfb0cb8" providerId="LiveId" clId="{1E1BF808-DF19-43F3-A990-916777948B27}" dt="2022-11-07T03:29:18.522" v="1794" actId="20577"/>
          <ac:spMkLst>
            <pc:docMk/>
            <pc:sldMk cId="3378458110" sldId="262"/>
            <ac:spMk id="4" creationId="{F28FED25-4DDC-4D72-A54E-3E227B420317}"/>
          </ac:spMkLst>
        </pc:spChg>
        <pc:spChg chg="mod">
          <ac:chgData name="Domenic chiaromonte" userId="9b07153fbdfb0cb8" providerId="LiveId" clId="{1E1BF808-DF19-43F3-A990-916777948B27}" dt="2022-11-07T03:32:01.115" v="1808" actId="2711"/>
          <ac:spMkLst>
            <pc:docMk/>
            <pc:sldMk cId="3378458110" sldId="262"/>
            <ac:spMk id="6" creationId="{1D5F34C1-576F-4BF7-8C9C-D507F213AE68}"/>
          </ac:spMkLst>
        </pc:spChg>
        <pc:spChg chg="del mod">
          <ac:chgData name="Domenic chiaromonte" userId="9b07153fbdfb0cb8" providerId="LiveId" clId="{1E1BF808-DF19-43F3-A990-916777948B27}" dt="2022-11-07T03:29:34.451" v="1796" actId="478"/>
          <ac:spMkLst>
            <pc:docMk/>
            <pc:sldMk cId="3378458110" sldId="262"/>
            <ac:spMk id="7" creationId="{FBE93992-F65E-48D7-971D-FA51E969BEFE}"/>
          </ac:spMkLst>
        </pc:spChg>
        <pc:spChg chg="mod">
          <ac:chgData name="Domenic chiaromonte" userId="9b07153fbdfb0cb8" providerId="LiveId" clId="{1E1BF808-DF19-43F3-A990-916777948B27}" dt="2022-11-07T03:32:16.450" v="1821" actId="20577"/>
          <ac:spMkLst>
            <pc:docMk/>
            <pc:sldMk cId="3378458110" sldId="262"/>
            <ac:spMk id="8" creationId="{8CB0B4A0-79F2-4CB5-BBB6-FEEBD8465250}"/>
          </ac:spMkLst>
        </pc:spChg>
        <pc:spChg chg="del">
          <ac:chgData name="Domenic chiaromonte" userId="9b07153fbdfb0cb8" providerId="LiveId" clId="{1E1BF808-DF19-43F3-A990-916777948B27}" dt="2022-11-07T03:29:43.488" v="1798" actId="478"/>
          <ac:spMkLst>
            <pc:docMk/>
            <pc:sldMk cId="3378458110" sldId="262"/>
            <ac:spMk id="9" creationId="{66810F29-B4A6-4A97-903D-F931D52ACA7F}"/>
          </ac:spMkLst>
        </pc:spChg>
        <pc:spChg chg="mod">
          <ac:chgData name="Domenic chiaromonte" userId="9b07153fbdfb0cb8" providerId="LiveId" clId="{1E1BF808-DF19-43F3-A990-916777948B27}" dt="2022-11-07T03:35:17.158" v="1831" actId="20577"/>
          <ac:spMkLst>
            <pc:docMk/>
            <pc:sldMk cId="3378458110" sldId="262"/>
            <ac:spMk id="10" creationId="{68053976-DF5A-4CE2-94FB-5F70C9064260}"/>
          </ac:spMkLst>
        </pc:spChg>
        <pc:spChg chg="del mod">
          <ac:chgData name="Domenic chiaromonte" userId="9b07153fbdfb0cb8" providerId="LiveId" clId="{1E1BF808-DF19-43F3-A990-916777948B27}" dt="2022-11-07T03:29:55.662" v="1802" actId="478"/>
          <ac:spMkLst>
            <pc:docMk/>
            <pc:sldMk cId="3378458110" sldId="262"/>
            <ac:spMk id="11" creationId="{89256EF6-3CDE-4ADE-8753-BF5040E3C65B}"/>
          </ac:spMkLst>
        </pc:spChg>
        <pc:spChg chg="add del mod">
          <ac:chgData name="Domenic chiaromonte" userId="9b07153fbdfb0cb8" providerId="LiveId" clId="{1E1BF808-DF19-43F3-A990-916777948B27}" dt="2022-11-07T03:29:40.060" v="1797" actId="478"/>
          <ac:spMkLst>
            <pc:docMk/>
            <pc:sldMk cId="3378458110" sldId="262"/>
            <ac:spMk id="15" creationId="{5B31BB31-DBB7-DBCB-270F-EDD5E4FC07F7}"/>
          </ac:spMkLst>
        </pc:spChg>
        <pc:spChg chg="add del mod">
          <ac:chgData name="Domenic chiaromonte" userId="9b07153fbdfb0cb8" providerId="LiveId" clId="{1E1BF808-DF19-43F3-A990-916777948B27}" dt="2022-11-07T03:29:45.244" v="1799" actId="478"/>
          <ac:spMkLst>
            <pc:docMk/>
            <pc:sldMk cId="3378458110" sldId="262"/>
            <ac:spMk id="17" creationId="{D2C10CEB-7C6D-30CB-2E16-A6F27875BE11}"/>
          </ac:spMkLst>
        </pc:spChg>
        <pc:spChg chg="add del mod">
          <ac:chgData name="Domenic chiaromonte" userId="9b07153fbdfb0cb8" providerId="LiveId" clId="{1E1BF808-DF19-43F3-A990-916777948B27}" dt="2022-11-07T03:29:57.966" v="1803" actId="478"/>
          <ac:spMkLst>
            <pc:docMk/>
            <pc:sldMk cId="3378458110" sldId="262"/>
            <ac:spMk id="19" creationId="{BECC5048-C0C3-7BC3-8AA7-7E0A85C52FD6}"/>
          </ac:spMkLst>
        </pc:spChg>
        <pc:graphicFrameChg chg="add del mod">
          <ac:chgData name="Domenic chiaromonte" userId="9b07153fbdfb0cb8" providerId="LiveId" clId="{1E1BF808-DF19-43F3-A990-916777948B27}" dt="2022-11-07T03:27:34.792" v="1643" actId="12084"/>
          <ac:graphicFrameMkLst>
            <pc:docMk/>
            <pc:sldMk cId="3378458110" sldId="262"/>
            <ac:graphicFrameMk id="13" creationId="{A7439C5A-7644-F2F4-A237-29C69BC68DC3}"/>
          </ac:graphicFrameMkLst>
        </pc:graphicFrameChg>
        <pc:picChg chg="add del mod">
          <ac:chgData name="Domenic chiaromonte" userId="9b07153fbdfb0cb8" providerId="LiveId" clId="{1E1BF808-DF19-43F3-A990-916777948B27}" dt="2022-11-07T03:24:57.389" v="1635" actId="478"/>
          <ac:picMkLst>
            <pc:docMk/>
            <pc:sldMk cId="3378458110" sldId="262"/>
            <ac:picMk id="2" creationId="{BB3D722A-CF1F-772B-A68E-ABBA8BA7CC46}"/>
          </ac:picMkLst>
        </pc:picChg>
        <pc:picChg chg="add del mod">
          <ac:chgData name="Domenic chiaromonte" userId="9b07153fbdfb0cb8" providerId="LiveId" clId="{1E1BF808-DF19-43F3-A990-916777948B27}" dt="2022-11-07T03:28:01.645" v="1645" actId="1076"/>
          <ac:picMkLst>
            <pc:docMk/>
            <pc:sldMk cId="3378458110" sldId="262"/>
            <ac:picMk id="12" creationId="{57A98887-6169-E16C-CA45-7404666EED43}"/>
          </ac:picMkLst>
        </pc:picChg>
        <pc:picChg chg="add mod">
          <ac:chgData name="Domenic chiaromonte" userId="9b07153fbdfb0cb8" providerId="LiveId" clId="{1E1BF808-DF19-43F3-A990-916777948B27}" dt="2022-11-07T04:02:04.772" v="2138" actId="1076"/>
          <ac:picMkLst>
            <pc:docMk/>
            <pc:sldMk cId="3378458110" sldId="262"/>
            <ac:picMk id="20" creationId="{531B8B44-CFCD-520A-0104-0D6595B4504C}"/>
          </ac:picMkLst>
        </pc:picChg>
        <pc:picChg chg="mod">
          <ac:chgData name="Domenic chiaromonte" userId="9b07153fbdfb0cb8" providerId="LiveId" clId="{1E1BF808-DF19-43F3-A990-916777948B27}" dt="2022-11-07T03:34:43.385" v="1824" actId="14826"/>
          <ac:picMkLst>
            <pc:docMk/>
            <pc:sldMk cId="3378458110" sldId="262"/>
            <ac:picMk id="27" creationId="{EF145220-68FE-4BC3-8DF6-074CABEAC097}"/>
          </ac:picMkLst>
        </pc:picChg>
        <pc:picChg chg="mod">
          <ac:chgData name="Domenic chiaromonte" userId="9b07153fbdfb0cb8" providerId="LiveId" clId="{1E1BF808-DF19-43F3-A990-916777948B27}" dt="2022-11-07T03:34:21.612" v="1823" actId="14826"/>
          <ac:picMkLst>
            <pc:docMk/>
            <pc:sldMk cId="3378458110" sldId="262"/>
            <ac:picMk id="29" creationId="{344FCB42-636B-4918-8866-D50ACA206D8C}"/>
          </ac:picMkLst>
        </pc:picChg>
        <pc:picChg chg="mod">
          <ac:chgData name="Domenic chiaromonte" userId="9b07153fbdfb0cb8" providerId="LiveId" clId="{1E1BF808-DF19-43F3-A990-916777948B27}" dt="2022-11-07T03:35:51.238" v="1832" actId="14826"/>
          <ac:picMkLst>
            <pc:docMk/>
            <pc:sldMk cId="3378458110" sldId="262"/>
            <ac:picMk id="31" creationId="{A1AA205C-54CC-4A28-9B43-520D5A97DD74}"/>
          </ac:picMkLst>
        </pc:picChg>
      </pc:sldChg>
      <pc:sldChg chg="addSp delSp modSp mod modTransition">
        <pc:chgData name="Domenic chiaromonte" userId="9b07153fbdfb0cb8" providerId="LiveId" clId="{1E1BF808-DF19-43F3-A990-916777948B27}" dt="2022-11-08T02:45:31.272" v="2348"/>
        <pc:sldMkLst>
          <pc:docMk/>
          <pc:sldMk cId="4002911784" sldId="263"/>
        </pc:sldMkLst>
        <pc:spChg chg="mod">
          <ac:chgData name="Domenic chiaromonte" userId="9b07153fbdfb0cb8" providerId="LiveId" clId="{1E1BF808-DF19-43F3-A990-916777948B27}" dt="2022-11-07T04:33:43.116" v="2288" actId="1076"/>
          <ac:spMkLst>
            <pc:docMk/>
            <pc:sldMk cId="4002911784" sldId="263"/>
            <ac:spMk id="3" creationId="{09D4394E-B587-4CD9-96D1-650A82CA0197}"/>
          </ac:spMkLst>
        </pc:spChg>
        <pc:spChg chg="del">
          <ac:chgData name="Domenic chiaromonte" userId="9b07153fbdfb0cb8" providerId="LiveId" clId="{1E1BF808-DF19-43F3-A990-916777948B27}" dt="2022-11-07T04:33:04.084" v="2275" actId="478"/>
          <ac:spMkLst>
            <pc:docMk/>
            <pc:sldMk cId="4002911784" sldId="263"/>
            <ac:spMk id="4" creationId="{C154CB10-3BB7-4C3D-9275-80A6E79BD7C8}"/>
          </ac:spMkLst>
        </pc:spChg>
        <pc:spChg chg="add del mod">
          <ac:chgData name="Domenic chiaromonte" userId="9b07153fbdfb0cb8" providerId="LiveId" clId="{1E1BF808-DF19-43F3-A990-916777948B27}" dt="2022-11-07T03:36:58.793" v="1835" actId="478"/>
          <ac:spMkLst>
            <pc:docMk/>
            <pc:sldMk cId="4002911784" sldId="263"/>
            <ac:spMk id="5" creationId="{CE66C8CB-9EEE-506E-5D0D-231672591565}"/>
          </ac:spMkLst>
        </pc:spChg>
        <pc:spChg chg="del mod">
          <ac:chgData name="Domenic chiaromonte" userId="9b07153fbdfb0cb8" providerId="LiveId" clId="{1E1BF808-DF19-43F3-A990-916777948B27}" dt="2022-11-07T03:36:55.236" v="1834" actId="478"/>
          <ac:spMkLst>
            <pc:docMk/>
            <pc:sldMk cId="4002911784" sldId="263"/>
            <ac:spMk id="7" creationId="{1FBEF8A3-3B79-4A1D-83CE-3501D6E1EC52}"/>
          </ac:spMkLst>
        </pc:spChg>
        <pc:spChg chg="mod">
          <ac:chgData name="Domenic chiaromonte" userId="9b07153fbdfb0cb8" providerId="LiveId" clId="{1E1BF808-DF19-43F3-A990-916777948B27}" dt="2022-11-07T03:38:04.678" v="1854" actId="20577"/>
          <ac:spMkLst>
            <pc:docMk/>
            <pc:sldMk cId="4002911784" sldId="263"/>
            <ac:spMk id="8" creationId="{4F157E51-898F-41B4-8235-6C34BBCD749E}"/>
          </ac:spMkLst>
        </pc:spChg>
        <pc:spChg chg="del">
          <ac:chgData name="Domenic chiaromonte" userId="9b07153fbdfb0cb8" providerId="LiveId" clId="{1E1BF808-DF19-43F3-A990-916777948B27}" dt="2022-11-07T03:37:03.192" v="1836" actId="478"/>
          <ac:spMkLst>
            <pc:docMk/>
            <pc:sldMk cId="4002911784" sldId="263"/>
            <ac:spMk id="9" creationId="{8724B20D-50EC-427F-9E2C-81625A7AC444}"/>
          </ac:spMkLst>
        </pc:spChg>
        <pc:spChg chg="add del mod">
          <ac:chgData name="Domenic chiaromonte" userId="9b07153fbdfb0cb8" providerId="LiveId" clId="{1E1BF808-DF19-43F3-A990-916777948B27}" dt="2022-11-07T03:37:09.070" v="1837" actId="478"/>
          <ac:spMkLst>
            <pc:docMk/>
            <pc:sldMk cId="4002911784" sldId="263"/>
            <ac:spMk id="11" creationId="{606C072B-1AFD-C25C-CC20-2D96AA5A477C}"/>
          </ac:spMkLst>
        </pc:spChg>
        <pc:spChg chg="del">
          <ac:chgData name="Domenic chiaromonte" userId="9b07153fbdfb0cb8" providerId="LiveId" clId="{1E1BF808-DF19-43F3-A990-916777948B27}" dt="2022-11-07T03:37:17.274" v="1838" actId="478"/>
          <ac:spMkLst>
            <pc:docMk/>
            <pc:sldMk cId="4002911784" sldId="263"/>
            <ac:spMk id="13" creationId="{DF58DB01-FA52-44DB-A820-8E4A194D9F8C}"/>
          </ac:spMkLst>
        </pc:spChg>
        <pc:spChg chg="mod">
          <ac:chgData name="Domenic chiaromonte" userId="9b07153fbdfb0cb8" providerId="LiveId" clId="{1E1BF808-DF19-43F3-A990-916777948B27}" dt="2022-11-07T03:37:39.935" v="1845" actId="20577"/>
          <ac:spMkLst>
            <pc:docMk/>
            <pc:sldMk cId="4002911784" sldId="263"/>
            <ac:spMk id="14" creationId="{ADDC6D72-DCF6-41AE-B39D-609AE438F22B}"/>
          </ac:spMkLst>
        </pc:spChg>
        <pc:spChg chg="del mod">
          <ac:chgData name="Domenic chiaromonte" userId="9b07153fbdfb0cb8" providerId="LiveId" clId="{1E1BF808-DF19-43F3-A990-916777948B27}" dt="2022-11-07T03:37:28.792" v="1841" actId="478"/>
          <ac:spMkLst>
            <pc:docMk/>
            <pc:sldMk cId="4002911784" sldId="263"/>
            <ac:spMk id="15" creationId="{A1B6F490-8CEC-444D-ADC0-E8B315EA3B54}"/>
          </ac:spMkLst>
        </pc:spChg>
        <pc:spChg chg="add del mod">
          <ac:chgData name="Domenic chiaromonte" userId="9b07153fbdfb0cb8" providerId="LiveId" clId="{1E1BF808-DF19-43F3-A990-916777948B27}" dt="2022-11-07T03:37:23.413" v="1839" actId="478"/>
          <ac:spMkLst>
            <pc:docMk/>
            <pc:sldMk cId="4002911784" sldId="263"/>
            <ac:spMk id="17" creationId="{5A8D1F91-73E9-59EE-822E-A53A4699F1F6}"/>
          </ac:spMkLst>
        </pc:spChg>
        <pc:spChg chg="add del mod">
          <ac:chgData name="Domenic chiaromonte" userId="9b07153fbdfb0cb8" providerId="LiveId" clId="{1E1BF808-DF19-43F3-A990-916777948B27}" dt="2022-11-07T03:37:32.170" v="1842" actId="478"/>
          <ac:spMkLst>
            <pc:docMk/>
            <pc:sldMk cId="4002911784" sldId="263"/>
            <ac:spMk id="19" creationId="{8363A550-6A13-17EA-2EA3-E2EDCE8C013F}"/>
          </ac:spMkLst>
        </pc:spChg>
        <pc:spChg chg="add del mod">
          <ac:chgData name="Domenic chiaromonte" userId="9b07153fbdfb0cb8" providerId="LiveId" clId="{1E1BF808-DF19-43F3-A990-916777948B27}" dt="2022-11-07T04:33:06.656" v="2276" actId="478"/>
          <ac:spMkLst>
            <pc:docMk/>
            <pc:sldMk cId="4002911784" sldId="263"/>
            <ac:spMk id="22" creationId="{79D9C78D-FC90-3FAD-8CC5-2193D882B4BC}"/>
          </ac:spMkLst>
        </pc:spChg>
        <pc:picChg chg="add mod">
          <ac:chgData name="Domenic chiaromonte" userId="9b07153fbdfb0cb8" providerId="LiveId" clId="{1E1BF808-DF19-43F3-A990-916777948B27}" dt="2022-11-07T04:02:23.591" v="2140" actId="1076"/>
          <ac:picMkLst>
            <pc:docMk/>
            <pc:sldMk cId="4002911784" sldId="263"/>
            <ac:picMk id="20" creationId="{9C959B34-D5A1-7A33-56C5-5B97D1F36309}"/>
          </ac:picMkLst>
        </pc:picChg>
        <pc:picChg chg="add del mod">
          <ac:chgData name="Domenic chiaromonte" userId="9b07153fbdfb0cb8" providerId="LiveId" clId="{1E1BF808-DF19-43F3-A990-916777948B27}" dt="2022-11-07T04:38:38.545" v="2300" actId="478"/>
          <ac:picMkLst>
            <pc:docMk/>
            <pc:sldMk cId="4002911784" sldId="263"/>
            <ac:picMk id="24" creationId="{AF3F37CC-B2C3-B672-4F37-3771E3116B34}"/>
          </ac:picMkLst>
        </pc:picChg>
        <pc:picChg chg="add mod">
          <ac:chgData name="Domenic chiaromonte" userId="9b07153fbdfb0cb8" providerId="LiveId" clId="{1E1BF808-DF19-43F3-A990-916777948B27}" dt="2022-11-07T04:40:40.637" v="2330" actId="14861"/>
          <ac:picMkLst>
            <pc:docMk/>
            <pc:sldMk cId="4002911784" sldId="263"/>
            <ac:picMk id="26" creationId="{9C49E481-E1EF-B281-AA0E-2E76940FBEFC}"/>
          </ac:picMkLst>
        </pc:picChg>
      </pc:sldChg>
      <pc:sldChg chg="addSp delSp modSp mod modTransition">
        <pc:chgData name="Domenic chiaromonte" userId="9b07153fbdfb0cb8" providerId="LiveId" clId="{1E1BF808-DF19-43F3-A990-916777948B27}" dt="2022-11-10T02:01:58.961" v="2539" actId="20577"/>
        <pc:sldMkLst>
          <pc:docMk/>
          <pc:sldMk cId="1344647200" sldId="264"/>
        </pc:sldMkLst>
        <pc:spChg chg="mod">
          <ac:chgData name="Domenic chiaromonte" userId="9b07153fbdfb0cb8" providerId="LiveId" clId="{1E1BF808-DF19-43F3-A990-916777948B27}" dt="2022-11-07T03:40:02.673" v="1909" actId="1076"/>
          <ac:spMkLst>
            <pc:docMk/>
            <pc:sldMk cId="1344647200" sldId="264"/>
            <ac:spMk id="3" creationId="{362AC071-0624-430C-AEB0-AD3EBFC1CD1D}"/>
          </ac:spMkLst>
        </pc:spChg>
        <pc:spChg chg="mod">
          <ac:chgData name="Domenic chiaromonte" userId="9b07153fbdfb0cb8" providerId="LiveId" clId="{1E1BF808-DF19-43F3-A990-916777948B27}" dt="2022-11-10T02:01:58.961" v="2539" actId="20577"/>
          <ac:spMkLst>
            <pc:docMk/>
            <pc:sldMk cId="1344647200" sldId="264"/>
            <ac:spMk id="5" creationId="{5F606456-BEB8-424C-8C7C-E9B311D7C337}"/>
          </ac:spMkLst>
        </pc:spChg>
        <pc:spChg chg="add del mod">
          <ac:chgData name="Domenic chiaromonte" userId="9b07153fbdfb0cb8" providerId="LiveId" clId="{1E1BF808-DF19-43F3-A990-916777948B27}" dt="2022-11-07T03:40:33.600" v="1912" actId="931"/>
          <ac:spMkLst>
            <pc:docMk/>
            <pc:sldMk cId="1344647200" sldId="264"/>
            <ac:spMk id="6" creationId="{987E12EC-1461-C3F3-9543-F7DC54F13300}"/>
          </ac:spMkLst>
        </pc:spChg>
        <pc:picChg chg="add mod">
          <ac:chgData name="Domenic chiaromonte" userId="9b07153fbdfb0cb8" providerId="LiveId" clId="{1E1BF808-DF19-43F3-A990-916777948B27}" dt="2022-11-07T03:40:33.600" v="1912" actId="931"/>
          <ac:picMkLst>
            <pc:docMk/>
            <pc:sldMk cId="1344647200" sldId="264"/>
            <ac:picMk id="8" creationId="{71E649D9-1C39-0DFB-6C0B-53CE08531DE7}"/>
          </ac:picMkLst>
        </pc:picChg>
        <pc:picChg chg="add mod">
          <ac:chgData name="Domenic chiaromonte" userId="9b07153fbdfb0cb8" providerId="LiveId" clId="{1E1BF808-DF19-43F3-A990-916777948B27}" dt="2022-11-07T04:02:55.383" v="2144" actId="1076"/>
          <ac:picMkLst>
            <pc:docMk/>
            <pc:sldMk cId="1344647200" sldId="264"/>
            <ac:picMk id="9" creationId="{4C9AE8E8-06C2-6C0E-94B4-31503EF801BF}"/>
          </ac:picMkLst>
        </pc:picChg>
        <pc:picChg chg="del mod">
          <ac:chgData name="Domenic chiaromonte" userId="9b07153fbdfb0cb8" providerId="LiveId" clId="{1E1BF808-DF19-43F3-A990-916777948B27}" dt="2022-11-07T03:40:06.118" v="1911" actId="478"/>
          <ac:picMkLst>
            <pc:docMk/>
            <pc:sldMk cId="1344647200" sldId="264"/>
            <ac:picMk id="15" creationId="{C675E008-A5DF-4639-84DF-6071C1580BB4}"/>
          </ac:picMkLst>
        </pc:picChg>
      </pc:sldChg>
      <pc:sldChg chg="del">
        <pc:chgData name="Domenic chiaromonte" userId="9b07153fbdfb0cb8" providerId="LiveId" clId="{1E1BF808-DF19-43F3-A990-916777948B27}" dt="2022-11-07T03:56:33.153" v="2126" actId="2696"/>
        <pc:sldMkLst>
          <pc:docMk/>
          <pc:sldMk cId="2690967490" sldId="266"/>
        </pc:sldMkLst>
      </pc:sldChg>
      <pc:sldChg chg="del">
        <pc:chgData name="Domenic chiaromonte" userId="9b07153fbdfb0cb8" providerId="LiveId" clId="{1E1BF808-DF19-43F3-A990-916777948B27}" dt="2022-11-07T03:56:17.806" v="2123" actId="2696"/>
        <pc:sldMkLst>
          <pc:docMk/>
          <pc:sldMk cId="2299411520" sldId="267"/>
        </pc:sldMkLst>
      </pc:sldChg>
      <pc:sldChg chg="addSp delSp modSp mod ord modTransition">
        <pc:chgData name="Domenic chiaromonte" userId="9b07153fbdfb0cb8" providerId="LiveId" clId="{1E1BF808-DF19-43F3-A990-916777948B27}" dt="2022-11-10T01:56:31.466" v="2469" actId="20577"/>
        <pc:sldMkLst>
          <pc:docMk/>
          <pc:sldMk cId="4252466045" sldId="268"/>
        </pc:sldMkLst>
        <pc:spChg chg="mod">
          <ac:chgData name="Domenic chiaromonte" userId="9b07153fbdfb0cb8" providerId="LiveId" clId="{1E1BF808-DF19-43F3-A990-916777948B27}" dt="2022-11-07T03:00:13.830" v="1138" actId="20577"/>
          <ac:spMkLst>
            <pc:docMk/>
            <pc:sldMk cId="4252466045" sldId="268"/>
            <ac:spMk id="2" creationId="{8A326F89-BEF6-4EB6-94DD-7B443FAADD13}"/>
          </ac:spMkLst>
        </pc:spChg>
        <pc:spChg chg="add mod">
          <ac:chgData name="Domenic chiaromonte" userId="9b07153fbdfb0cb8" providerId="LiveId" clId="{1E1BF808-DF19-43F3-A990-916777948B27}" dt="2022-11-10T01:56:15.893" v="2424" actId="1076"/>
          <ac:spMkLst>
            <pc:docMk/>
            <pc:sldMk cId="4252466045" sldId="268"/>
            <ac:spMk id="3" creationId="{5D1B2A3E-202C-012C-9E05-0F50A7D51D4D}"/>
          </ac:spMkLst>
        </pc:spChg>
        <pc:spChg chg="del">
          <ac:chgData name="Domenic chiaromonte" userId="9b07153fbdfb0cb8" providerId="LiveId" clId="{1E1BF808-DF19-43F3-A990-916777948B27}" dt="2022-11-05T16:35:37.253" v="633" actId="478"/>
          <ac:spMkLst>
            <pc:docMk/>
            <pc:sldMk cId="4252466045" sldId="268"/>
            <ac:spMk id="3" creationId="{78DFB89F-B673-46A9-9582-849B9C73C014}"/>
          </ac:spMkLst>
        </pc:spChg>
        <pc:spChg chg="add del mod">
          <ac:chgData name="Domenic chiaromonte" userId="9b07153fbdfb0cb8" providerId="LiveId" clId="{1E1BF808-DF19-43F3-A990-916777948B27}" dt="2022-11-07T03:14:29.656" v="1522"/>
          <ac:spMkLst>
            <pc:docMk/>
            <pc:sldMk cId="4252466045" sldId="268"/>
            <ac:spMk id="4" creationId="{2D31F52E-0E10-99B1-3A82-79E2A6CBDA27}"/>
          </ac:spMkLst>
        </pc:spChg>
        <pc:spChg chg="add mod">
          <ac:chgData name="Domenic chiaromonte" userId="9b07153fbdfb0cb8" providerId="LiveId" clId="{1E1BF808-DF19-43F3-A990-916777948B27}" dt="2022-11-10T01:56:31.466" v="2469" actId="20577"/>
          <ac:spMkLst>
            <pc:docMk/>
            <pc:sldMk cId="4252466045" sldId="268"/>
            <ac:spMk id="5" creationId="{90C859A5-7406-6110-9D35-41B89BC05E09}"/>
          </ac:spMkLst>
        </pc:spChg>
        <pc:spChg chg="add del mod">
          <ac:chgData name="Domenic chiaromonte" userId="9b07153fbdfb0cb8" providerId="LiveId" clId="{1E1BF808-DF19-43F3-A990-916777948B27}" dt="2022-11-05T16:32:34.439" v="531" actId="478"/>
          <ac:spMkLst>
            <pc:docMk/>
            <pc:sldMk cId="4252466045" sldId="268"/>
            <ac:spMk id="5" creationId="{C0FFD901-E0DA-C288-5EB3-0CA3912F50ED}"/>
          </ac:spMkLst>
        </pc:spChg>
        <pc:spChg chg="add del mod">
          <ac:chgData name="Domenic chiaromonte" userId="9b07153fbdfb0cb8" providerId="LiveId" clId="{1E1BF808-DF19-43F3-A990-916777948B27}" dt="2022-11-05T16:34:50.939" v="588" actId="478"/>
          <ac:spMkLst>
            <pc:docMk/>
            <pc:sldMk cId="4252466045" sldId="268"/>
            <ac:spMk id="7" creationId="{98D88246-5006-6E45-DD88-B9757A316A6D}"/>
          </ac:spMkLst>
        </pc:spChg>
        <pc:spChg chg="add del mod">
          <ac:chgData name="Domenic chiaromonte" userId="9b07153fbdfb0cb8" providerId="LiveId" clId="{1E1BF808-DF19-43F3-A990-916777948B27}" dt="2022-11-05T16:35:42.553" v="634" actId="478"/>
          <ac:spMkLst>
            <pc:docMk/>
            <pc:sldMk cId="4252466045" sldId="268"/>
            <ac:spMk id="9" creationId="{CC6798E6-3241-0390-1C9A-94F7DBC7561E}"/>
          </ac:spMkLst>
        </pc:spChg>
        <pc:spChg chg="add del mod">
          <ac:chgData name="Domenic chiaromonte" userId="9b07153fbdfb0cb8" providerId="LiveId" clId="{1E1BF808-DF19-43F3-A990-916777948B27}" dt="2022-11-05T16:36:55.147" v="691" actId="478"/>
          <ac:spMkLst>
            <pc:docMk/>
            <pc:sldMk cId="4252466045" sldId="268"/>
            <ac:spMk id="11" creationId="{5F4284AD-CA40-794A-573F-B39A76C8E2B8}"/>
          </ac:spMkLst>
        </pc:spChg>
        <pc:spChg chg="mod">
          <ac:chgData name="Domenic chiaromonte" userId="9b07153fbdfb0cb8" providerId="LiveId" clId="{1E1BF808-DF19-43F3-A990-916777948B27}" dt="2022-11-05T16:36:08.955" v="689" actId="20577"/>
          <ac:spMkLst>
            <pc:docMk/>
            <pc:sldMk cId="4252466045" sldId="268"/>
            <ac:spMk id="23" creationId="{5FB75C3E-5885-49DD-8190-BB1E8C511A7E}"/>
          </ac:spMkLst>
        </pc:spChg>
        <pc:spChg chg="del">
          <ac:chgData name="Domenic chiaromonte" userId="9b07153fbdfb0cb8" providerId="LiveId" clId="{1E1BF808-DF19-43F3-A990-916777948B27}" dt="2022-11-05T16:32:31.997" v="530" actId="478"/>
          <ac:spMkLst>
            <pc:docMk/>
            <pc:sldMk cId="4252466045" sldId="268"/>
            <ac:spMk id="24" creationId="{B5A11B9F-68B0-405D-8B6F-DDBC74E10DDA}"/>
          </ac:spMkLst>
        </pc:spChg>
        <pc:spChg chg="del">
          <ac:chgData name="Domenic chiaromonte" userId="9b07153fbdfb0cb8" providerId="LiveId" clId="{1E1BF808-DF19-43F3-A990-916777948B27}" dt="2022-11-05T16:36:51.109" v="690" actId="478"/>
          <ac:spMkLst>
            <pc:docMk/>
            <pc:sldMk cId="4252466045" sldId="268"/>
            <ac:spMk id="26" creationId="{AF961A7D-A035-4952-BEF5-34EE93A2486F}"/>
          </ac:spMkLst>
        </pc:spChg>
        <pc:spChg chg="mod">
          <ac:chgData name="Domenic chiaromonte" userId="9b07153fbdfb0cb8" providerId="LiveId" clId="{1E1BF808-DF19-43F3-A990-916777948B27}" dt="2022-11-05T16:33:21.686" v="534" actId="1076"/>
          <ac:spMkLst>
            <pc:docMk/>
            <pc:sldMk cId="4252466045" sldId="268"/>
            <ac:spMk id="27" creationId="{3C7B196D-A4EB-4450-8C2E-D4F26C77F843}"/>
          </ac:spMkLst>
        </pc:spChg>
        <pc:spChg chg="mod">
          <ac:chgData name="Domenic chiaromonte" userId="9b07153fbdfb0cb8" providerId="LiveId" clId="{1E1BF808-DF19-43F3-A990-916777948B27}" dt="2022-11-05T16:34:34.506" v="585" actId="20577"/>
          <ac:spMkLst>
            <pc:docMk/>
            <pc:sldMk cId="4252466045" sldId="268"/>
            <ac:spMk id="28" creationId="{16852965-5187-4677-B878-4167E7B69252}"/>
          </ac:spMkLst>
        </pc:spChg>
        <pc:spChg chg="mod">
          <ac:chgData name="Domenic chiaromonte" userId="9b07153fbdfb0cb8" providerId="LiveId" clId="{1E1BF808-DF19-43F3-A990-916777948B27}" dt="2022-11-05T16:35:29.658" v="632" actId="20577"/>
          <ac:spMkLst>
            <pc:docMk/>
            <pc:sldMk cId="4252466045" sldId="268"/>
            <ac:spMk id="29" creationId="{A362839C-0A6B-4785-ACD4-42645537AFF4}"/>
          </ac:spMkLst>
        </pc:spChg>
        <pc:spChg chg="mod">
          <ac:chgData name="Domenic chiaromonte" userId="9b07153fbdfb0cb8" providerId="LiveId" clId="{1E1BF808-DF19-43F3-A990-916777948B27}" dt="2022-11-07T02:53:16.569" v="1130" actId="20577"/>
          <ac:spMkLst>
            <pc:docMk/>
            <pc:sldMk cId="4252466045" sldId="268"/>
            <ac:spMk id="30" creationId="{B42237DE-8579-4920-9331-C835DA7AE69A}"/>
          </ac:spMkLst>
        </pc:spChg>
        <pc:spChg chg="mod">
          <ac:chgData name="Domenic chiaromonte" userId="9b07153fbdfb0cb8" providerId="LiveId" clId="{1E1BF808-DF19-43F3-A990-916777948B27}" dt="2022-11-05T16:33:54.786" v="537" actId="20577"/>
          <ac:spMkLst>
            <pc:docMk/>
            <pc:sldMk cId="4252466045" sldId="268"/>
            <ac:spMk id="31" creationId="{FB4B73B3-17D0-4AD4-A250-23C177FEC520}"/>
          </ac:spMkLst>
        </pc:spChg>
        <pc:spChg chg="del mod">
          <ac:chgData name="Domenic chiaromonte" userId="9b07153fbdfb0cb8" providerId="LiveId" clId="{1E1BF808-DF19-43F3-A990-916777948B27}" dt="2022-11-05T16:34:48.136" v="587" actId="478"/>
          <ac:spMkLst>
            <pc:docMk/>
            <pc:sldMk cId="4252466045" sldId="268"/>
            <ac:spMk id="33" creationId="{D57220B4-795B-4602-8E69-5D53D12DCC80}"/>
          </ac:spMkLst>
        </pc:spChg>
        <pc:picChg chg="add mod">
          <ac:chgData name="Domenic chiaromonte" userId="9b07153fbdfb0cb8" providerId="LiveId" clId="{1E1BF808-DF19-43F3-A990-916777948B27}" dt="2022-11-07T04:01:51.669" v="2136" actId="1076"/>
          <ac:picMkLst>
            <pc:docMk/>
            <pc:sldMk cId="4252466045" sldId="268"/>
            <ac:picMk id="6" creationId="{8DC74F61-CA69-17A7-D626-92F4D863B919}"/>
          </ac:picMkLst>
        </pc:picChg>
      </pc:sldChg>
      <pc:sldChg chg="del">
        <pc:chgData name="Domenic chiaromonte" userId="9b07153fbdfb0cb8" providerId="LiveId" clId="{1E1BF808-DF19-43F3-A990-916777948B27}" dt="2022-11-07T03:56:12.642" v="2122" actId="2696"/>
        <pc:sldMkLst>
          <pc:docMk/>
          <pc:sldMk cId="3635862414" sldId="269"/>
        </pc:sldMkLst>
      </pc:sldChg>
      <pc:sldChg chg="del">
        <pc:chgData name="Domenic chiaromonte" userId="9b07153fbdfb0cb8" providerId="LiveId" clId="{1E1BF808-DF19-43F3-A990-916777948B27}" dt="2022-11-07T03:56:22.165" v="2124" actId="2696"/>
        <pc:sldMkLst>
          <pc:docMk/>
          <pc:sldMk cId="1417396711" sldId="271"/>
        </pc:sldMkLst>
      </pc:sldChg>
      <pc:sldChg chg="del">
        <pc:chgData name="Domenic chiaromonte" userId="9b07153fbdfb0cb8" providerId="LiveId" clId="{1E1BF808-DF19-43F3-A990-916777948B27}" dt="2022-11-07T03:56:04.565" v="2121" actId="2696"/>
        <pc:sldMkLst>
          <pc:docMk/>
          <pc:sldMk cId="1601389975" sldId="272"/>
        </pc:sldMkLst>
      </pc:sldChg>
      <pc:sldChg chg="addSp delSp modSp mod ord modTransition setBg">
        <pc:chgData name="Domenic chiaromonte" userId="9b07153fbdfb0cb8" providerId="LiveId" clId="{1E1BF808-DF19-43F3-A990-916777948B27}" dt="2022-11-08T02:45:08.582" v="2344"/>
        <pc:sldMkLst>
          <pc:docMk/>
          <pc:sldMk cId="3347698232" sldId="273"/>
        </pc:sldMkLst>
        <pc:spChg chg="mod ord">
          <ac:chgData name="Domenic chiaromonte" userId="9b07153fbdfb0cb8" providerId="LiveId" clId="{1E1BF808-DF19-43F3-A990-916777948B27}" dt="2022-11-05T16:42:22.825" v="760" actId="166"/>
          <ac:spMkLst>
            <pc:docMk/>
            <pc:sldMk cId="3347698232" sldId="273"/>
            <ac:spMk id="2" creationId="{3E293275-5D34-43AB-891F-D5BCED72D7EA}"/>
          </ac:spMkLst>
        </pc:spChg>
        <pc:spChg chg="add del mod">
          <ac:chgData name="Domenic chiaromonte" userId="9b07153fbdfb0cb8" providerId="LiveId" clId="{1E1BF808-DF19-43F3-A990-916777948B27}" dt="2022-11-07T02:36:57.292" v="851" actId="478"/>
          <ac:spMkLst>
            <pc:docMk/>
            <pc:sldMk cId="3347698232" sldId="273"/>
            <ac:spMk id="3" creationId="{B360357D-01C9-EB0E-3F47-36475799C5BB}"/>
          </ac:spMkLst>
        </pc:spChg>
        <pc:spChg chg="del mod">
          <ac:chgData name="Domenic chiaromonte" userId="9b07153fbdfb0cb8" providerId="LiveId" clId="{1E1BF808-DF19-43F3-A990-916777948B27}" dt="2022-11-05T16:39:57.276" v="716" actId="478"/>
          <ac:spMkLst>
            <pc:docMk/>
            <pc:sldMk cId="3347698232" sldId="273"/>
            <ac:spMk id="4" creationId="{28988C60-F053-401A-BD16-8A23AFE7A8E6}"/>
          </ac:spMkLst>
        </pc:spChg>
        <pc:spChg chg="add mod">
          <ac:chgData name="Domenic chiaromonte" userId="9b07153fbdfb0cb8" providerId="LiveId" clId="{1E1BF808-DF19-43F3-A990-916777948B27}" dt="2022-11-07T04:30:52.338" v="2262" actId="207"/>
          <ac:spMkLst>
            <pc:docMk/>
            <pc:sldMk cId="3347698232" sldId="273"/>
            <ac:spMk id="4" creationId="{CE1A9AC4-5341-4CCF-5204-A5DD7BDCDD32}"/>
          </ac:spMkLst>
        </pc:spChg>
        <pc:graphicFrameChg chg="del">
          <ac:chgData name="Domenic chiaromonte" userId="9b07153fbdfb0cb8" providerId="LiveId" clId="{1E1BF808-DF19-43F3-A990-916777948B27}" dt="2022-11-05T16:39:13.966" v="708" actId="478"/>
          <ac:graphicFrameMkLst>
            <pc:docMk/>
            <pc:sldMk cId="3347698232" sldId="273"/>
            <ac:graphicFrameMk id="5" creationId="{06A16F58-BB49-40F1-AE0B-C3A394D468CB}"/>
          </ac:graphicFrameMkLst>
        </pc:graphicFrameChg>
        <pc:graphicFrameChg chg="del mod">
          <ac:chgData name="Domenic chiaromonte" userId="9b07153fbdfb0cb8" providerId="LiveId" clId="{1E1BF808-DF19-43F3-A990-916777948B27}" dt="2022-11-05T16:40:29.975" v="744" actId="478"/>
          <ac:graphicFrameMkLst>
            <pc:docMk/>
            <pc:sldMk cId="3347698232" sldId="273"/>
            <ac:graphicFrameMk id="6" creationId="{5576D10F-DB85-4684-A4D7-BE94D3ABC0DD}"/>
          </ac:graphicFrameMkLst>
        </pc:graphicFrameChg>
        <pc:picChg chg="add mod">
          <ac:chgData name="Domenic chiaromonte" userId="9b07153fbdfb0cb8" providerId="LiveId" clId="{1E1BF808-DF19-43F3-A990-916777948B27}" dt="2022-11-07T04:01:26.713" v="2134" actId="339"/>
          <ac:picMkLst>
            <pc:docMk/>
            <pc:sldMk cId="3347698232" sldId="273"/>
            <ac:picMk id="6" creationId="{E38D00E2-C4C9-AC8B-DFAE-8238B93B4355}"/>
          </ac:picMkLst>
        </pc:picChg>
        <pc:picChg chg="add mod">
          <ac:chgData name="Domenic chiaromonte" userId="9b07153fbdfb0cb8" providerId="LiveId" clId="{1E1BF808-DF19-43F3-A990-916777948B27}" dt="2022-11-05T16:46:58.157" v="847" actId="14861"/>
          <ac:picMkLst>
            <pc:docMk/>
            <pc:sldMk cId="3347698232" sldId="273"/>
            <ac:picMk id="8" creationId="{BEC5F87F-7679-64E2-739B-C4E672318356}"/>
          </ac:picMkLst>
        </pc:picChg>
        <pc:picChg chg="add del mod">
          <ac:chgData name="Domenic chiaromonte" userId="9b07153fbdfb0cb8" providerId="LiveId" clId="{1E1BF808-DF19-43F3-A990-916777948B27}" dt="2022-11-05T16:41:27.190" v="753" actId="478"/>
          <ac:picMkLst>
            <pc:docMk/>
            <pc:sldMk cId="3347698232" sldId="273"/>
            <ac:picMk id="10" creationId="{2AAE3060-FB4B-C606-DBC9-86E2FB43C5EF}"/>
          </ac:picMkLst>
        </pc:picChg>
        <pc:picChg chg="add del mod">
          <ac:chgData name="Domenic chiaromonte" userId="9b07153fbdfb0cb8" providerId="LiveId" clId="{1E1BF808-DF19-43F3-A990-916777948B27}" dt="2022-11-08T02:41:44.974" v="2339"/>
          <ac:picMkLst>
            <pc:docMk/>
            <pc:sldMk cId="3347698232" sldId="273"/>
            <ac:picMk id="11" creationId="{AAA68893-DF08-2DDD-C654-3FE195CF63ED}"/>
          </ac:picMkLst>
        </pc:picChg>
      </pc:sldChg>
      <pc:sldChg chg="del">
        <pc:chgData name="Domenic chiaromonte" userId="9b07153fbdfb0cb8" providerId="LiveId" clId="{1E1BF808-DF19-43F3-A990-916777948B27}" dt="2022-11-07T03:55:51.004" v="2120" actId="2696"/>
        <pc:sldMkLst>
          <pc:docMk/>
          <pc:sldMk cId="3203140270" sldId="274"/>
        </pc:sldMkLst>
      </pc:sldChg>
      <pc:sldChg chg="del">
        <pc:chgData name="Domenic chiaromonte" userId="9b07153fbdfb0cb8" providerId="LiveId" clId="{1E1BF808-DF19-43F3-A990-916777948B27}" dt="2022-11-07T03:55:45.049" v="2119" actId="2696"/>
        <pc:sldMkLst>
          <pc:docMk/>
          <pc:sldMk cId="342131329" sldId="275"/>
        </pc:sldMkLst>
      </pc:sldChg>
      <pc:sldChg chg="del">
        <pc:chgData name="Domenic chiaromonte" userId="9b07153fbdfb0cb8" providerId="LiveId" clId="{1E1BF808-DF19-43F3-A990-916777948B27}" dt="2022-11-07T03:55:31.546" v="2117" actId="2696"/>
        <pc:sldMkLst>
          <pc:docMk/>
          <pc:sldMk cId="824717151" sldId="276"/>
        </pc:sldMkLst>
      </pc:sldChg>
      <pc:sldChg chg="del">
        <pc:chgData name="Domenic chiaromonte" userId="9b07153fbdfb0cb8" providerId="LiveId" clId="{1E1BF808-DF19-43F3-A990-916777948B27}" dt="2022-11-07T03:55:38.795" v="2118" actId="2696"/>
        <pc:sldMkLst>
          <pc:docMk/>
          <pc:sldMk cId="214253364" sldId="277"/>
        </pc:sldMkLst>
      </pc:sldChg>
      <pc:sldChg chg="del">
        <pc:chgData name="Domenic chiaromonte" userId="9b07153fbdfb0cb8" providerId="LiveId" clId="{1E1BF808-DF19-43F3-A990-916777948B27}" dt="2022-11-07T03:56:52.483" v="2129" actId="2696"/>
        <pc:sldMkLst>
          <pc:docMk/>
          <pc:sldMk cId="1393773005" sldId="278"/>
        </pc:sldMkLst>
      </pc:sldChg>
      <pc:sldChg chg="del">
        <pc:chgData name="Domenic chiaromonte" userId="9b07153fbdfb0cb8" providerId="LiveId" clId="{1E1BF808-DF19-43F3-A990-916777948B27}" dt="2022-11-07T04:21:28.157" v="2196" actId="2696"/>
        <pc:sldMkLst>
          <pc:docMk/>
          <pc:sldMk cId="3190245698" sldId="279"/>
        </pc:sldMkLst>
      </pc:sldChg>
      <pc:sldChg chg="addSp delSp modSp mod modTransition setBg modAnim">
        <pc:chgData name="Domenic chiaromonte" userId="9b07153fbdfb0cb8" providerId="LiveId" clId="{1E1BF808-DF19-43F3-A990-916777948B27}" dt="2022-11-08T03:45:34.389" v="2421" actId="1076"/>
        <pc:sldMkLst>
          <pc:docMk/>
          <pc:sldMk cId="3113318487" sldId="280"/>
        </pc:sldMkLst>
        <pc:spChg chg="mod modVis">
          <ac:chgData name="Domenic chiaromonte" userId="9b07153fbdfb0cb8" providerId="LiveId" clId="{1E1BF808-DF19-43F3-A990-916777948B27}" dt="2022-11-07T04:08:16.414" v="2147" actId="33935"/>
          <ac:spMkLst>
            <pc:docMk/>
            <pc:sldMk cId="3113318487" sldId="280"/>
            <ac:spMk id="3" creationId="{D2DDABB1-5E6B-4365-AD9E-DDCE7E972742}"/>
          </ac:spMkLst>
        </pc:spChg>
        <pc:spChg chg="mod modVis">
          <ac:chgData name="Domenic chiaromonte" userId="9b07153fbdfb0cb8" providerId="LiveId" clId="{1E1BF808-DF19-43F3-A990-916777948B27}" dt="2022-11-07T04:25:41.590" v="2247" actId="2711"/>
          <ac:spMkLst>
            <pc:docMk/>
            <pc:sldMk cId="3113318487" sldId="280"/>
            <ac:spMk id="4" creationId="{37530160-A714-49C8-85A0-932553905B40}"/>
          </ac:spMkLst>
        </pc:spChg>
        <pc:spChg chg="add del mod">
          <ac:chgData name="Domenic chiaromonte" userId="9b07153fbdfb0cb8" providerId="LiveId" clId="{1E1BF808-DF19-43F3-A990-916777948B27}" dt="2022-11-07T04:22:23.447" v="2233" actId="478"/>
          <ac:spMkLst>
            <pc:docMk/>
            <pc:sldMk cId="3113318487" sldId="280"/>
            <ac:spMk id="5" creationId="{BEDBFD5F-259C-7A8D-7395-21023AC93BD8}"/>
          </ac:spMkLst>
        </pc:spChg>
        <pc:spChg chg="del mod modVis">
          <ac:chgData name="Domenic chiaromonte" userId="9b07153fbdfb0cb8" providerId="LiveId" clId="{1E1BF808-DF19-43F3-A990-916777948B27}" dt="2022-11-07T04:22:20.849" v="2232" actId="478"/>
          <ac:spMkLst>
            <pc:docMk/>
            <pc:sldMk cId="3113318487" sldId="280"/>
            <ac:spMk id="6" creationId="{282CA365-4170-41B8-B4B3-7A2FA6DBD751}"/>
          </ac:spMkLst>
        </pc:spChg>
        <pc:spChg chg="del mod modVis">
          <ac:chgData name="Domenic chiaromonte" userId="9b07153fbdfb0cb8" providerId="LiveId" clId="{1E1BF808-DF19-43F3-A990-916777948B27}" dt="2022-11-07T04:23:50.372" v="2237" actId="478"/>
          <ac:spMkLst>
            <pc:docMk/>
            <pc:sldMk cId="3113318487" sldId="280"/>
            <ac:spMk id="7" creationId="{75739431-ADAD-416E-818C-4B616D2870E5}"/>
          </ac:spMkLst>
        </pc:spChg>
        <pc:spChg chg="mod modVis">
          <ac:chgData name="Domenic chiaromonte" userId="9b07153fbdfb0cb8" providerId="LiveId" clId="{1E1BF808-DF19-43F3-A990-916777948B27}" dt="2022-11-07T04:26:00.070" v="2249" actId="14100"/>
          <ac:spMkLst>
            <pc:docMk/>
            <pc:sldMk cId="3113318487" sldId="280"/>
            <ac:spMk id="8" creationId="{2258B848-99A6-4681-9D22-50069C0BDE97}"/>
          </ac:spMkLst>
        </pc:spChg>
        <pc:spChg chg="add del mod">
          <ac:chgData name="Domenic chiaromonte" userId="9b07153fbdfb0cb8" providerId="LiveId" clId="{1E1BF808-DF19-43F3-A990-916777948B27}" dt="2022-11-07T04:23:59.873" v="2238" actId="478"/>
          <ac:spMkLst>
            <pc:docMk/>
            <pc:sldMk cId="3113318487" sldId="280"/>
            <ac:spMk id="10" creationId="{9D0A4F93-8675-1AA4-873F-2F60EC6DE1B6}"/>
          </ac:spMkLst>
        </pc:spChg>
        <pc:picChg chg="add mod">
          <ac:chgData name="Domenic chiaromonte" userId="9b07153fbdfb0cb8" providerId="LiveId" clId="{1E1BF808-DF19-43F3-A990-916777948B27}" dt="2022-11-08T03:45:34.389" v="2421" actId="1076"/>
          <ac:picMkLst>
            <pc:docMk/>
            <pc:sldMk cId="3113318487" sldId="280"/>
            <ac:picMk id="7" creationId="{EE325C80-B86A-CFAE-D1BA-AD472F139A1E}"/>
          </ac:picMkLst>
        </pc:picChg>
        <pc:picChg chg="mod modVis">
          <ac:chgData name="Domenic chiaromonte" userId="9b07153fbdfb0cb8" providerId="LiveId" clId="{1E1BF808-DF19-43F3-A990-916777948B27}" dt="2022-11-07T04:08:16.414" v="2147" actId="33935"/>
          <ac:picMkLst>
            <pc:docMk/>
            <pc:sldMk cId="3113318487" sldId="280"/>
            <ac:picMk id="12" creationId="{3FD34FCD-807B-4BBC-8AFE-2162CCE29BE9}"/>
          </ac:picMkLst>
        </pc:picChg>
        <pc:picChg chg="del mod modVis">
          <ac:chgData name="Domenic chiaromonte" userId="9b07153fbdfb0cb8" providerId="LiveId" clId="{1E1BF808-DF19-43F3-A990-916777948B27}" dt="2022-11-07T04:23:40.459" v="2234" actId="478"/>
          <ac:picMkLst>
            <pc:docMk/>
            <pc:sldMk cId="3113318487" sldId="280"/>
            <ac:picMk id="13" creationId="{A24A1417-AE3F-44AE-98EB-3E6ADA1E2017}"/>
          </ac:picMkLst>
        </pc:picChg>
        <pc:picChg chg="del mod modVis">
          <ac:chgData name="Domenic chiaromonte" userId="9b07153fbdfb0cb8" providerId="LiveId" clId="{1E1BF808-DF19-43F3-A990-916777948B27}" dt="2022-11-07T04:22:10.576" v="2221" actId="478"/>
          <ac:picMkLst>
            <pc:docMk/>
            <pc:sldMk cId="3113318487" sldId="280"/>
            <ac:picMk id="14" creationId="{E51263B5-564A-401A-810D-0896F97EF0CB}"/>
          </ac:picMkLst>
        </pc:picChg>
        <pc:picChg chg="mod ord modVis">
          <ac:chgData name="Domenic chiaromonte" userId="9b07153fbdfb0cb8" providerId="LiveId" clId="{1E1BF808-DF19-43F3-A990-916777948B27}" dt="2022-11-07T04:25:17.659" v="2245" actId="1076"/>
          <ac:picMkLst>
            <pc:docMk/>
            <pc:sldMk cId="3113318487" sldId="280"/>
            <ac:picMk id="15" creationId="{0161B5EF-405A-4DEA-8E00-0A6A7B71F7BA}"/>
          </ac:picMkLst>
        </pc:picChg>
      </pc:sldChg>
      <pc:sldChg chg="addSp delSp modSp mod modTransition">
        <pc:chgData name="Domenic chiaromonte" userId="9b07153fbdfb0cb8" providerId="LiveId" clId="{1E1BF808-DF19-43F3-A990-916777948B27}" dt="2022-11-08T02:44:58.351" v="2343"/>
        <pc:sldMkLst>
          <pc:docMk/>
          <pc:sldMk cId="809263698" sldId="283"/>
        </pc:sldMkLst>
        <pc:picChg chg="add del mod">
          <ac:chgData name="Domenic chiaromonte" userId="9b07153fbdfb0cb8" providerId="LiveId" clId="{1E1BF808-DF19-43F3-A990-916777948B27}" dt="2022-11-08T02:41:44.974" v="2339"/>
          <ac:picMkLst>
            <pc:docMk/>
            <pc:sldMk cId="809263698" sldId="283"/>
            <ac:picMk id="9" creationId="{92E3F995-87C2-27A5-B9C2-486EC2043ECC}"/>
          </ac:picMkLst>
        </pc:picChg>
      </pc:sldChg>
      <pc:sldChg chg="addSp delSp modSp add del mod modTransition">
        <pc:chgData name="Domenic chiaromonte" userId="9b07153fbdfb0cb8" providerId="LiveId" clId="{1E1BF808-DF19-43F3-A990-916777948B27}" dt="2022-11-10T02:52:05.532" v="3373" actId="2711"/>
        <pc:sldMkLst>
          <pc:docMk/>
          <pc:sldMk cId="2791982248" sldId="284"/>
        </pc:sldMkLst>
        <pc:spChg chg="mod">
          <ac:chgData name="Domenic chiaromonte" userId="9b07153fbdfb0cb8" providerId="LiveId" clId="{1E1BF808-DF19-43F3-A990-916777948B27}" dt="2022-11-07T04:41:48.928" v="2332" actId="1076"/>
          <ac:spMkLst>
            <pc:docMk/>
            <pc:sldMk cId="2791982248" sldId="284"/>
            <ac:spMk id="2" creationId="{3B4CAA4E-665D-43A4-B900-A849C2DFB92C}"/>
          </ac:spMkLst>
        </pc:spChg>
        <pc:spChg chg="del">
          <ac:chgData name="Domenic chiaromonte" userId="9b07153fbdfb0cb8" providerId="LiveId" clId="{1E1BF808-DF19-43F3-A990-916777948B27}" dt="2022-11-07T04:41:53.582" v="2333" actId="478"/>
          <ac:spMkLst>
            <pc:docMk/>
            <pc:sldMk cId="2791982248" sldId="284"/>
            <ac:spMk id="3" creationId="{4E130815-DBFE-4A9B-9738-40A4F2E21836}"/>
          </ac:spMkLst>
        </pc:spChg>
        <pc:spChg chg="add mod">
          <ac:chgData name="Domenic chiaromonte" userId="9b07153fbdfb0cb8" providerId="LiveId" clId="{1E1BF808-DF19-43F3-A990-916777948B27}" dt="2022-11-10T02:52:05.532" v="3373" actId="2711"/>
          <ac:spMkLst>
            <pc:docMk/>
            <pc:sldMk cId="2791982248" sldId="284"/>
            <ac:spMk id="3" creationId="{6AEEE2E2-892B-3310-0863-2803A1E62A50}"/>
          </ac:spMkLst>
        </pc:spChg>
        <pc:spChg chg="mod ord">
          <ac:chgData name="Domenic chiaromonte" userId="9b07153fbdfb0cb8" providerId="LiveId" clId="{1E1BF808-DF19-43F3-A990-916777948B27}" dt="2022-11-10T02:51:31.240" v="3371" actId="1076"/>
          <ac:spMkLst>
            <pc:docMk/>
            <pc:sldMk cId="2791982248" sldId="284"/>
            <ac:spMk id="6" creationId="{05B0670B-BF1F-4BCF-B83C-74D893BF46CC}"/>
          </ac:spMkLst>
        </pc:spChg>
        <pc:spChg chg="add del mod">
          <ac:chgData name="Domenic chiaromonte" userId="9b07153fbdfb0cb8" providerId="LiveId" clId="{1E1BF808-DF19-43F3-A990-916777948B27}" dt="2022-11-07T04:18:39.899" v="2161" actId="931"/>
          <ac:spMkLst>
            <pc:docMk/>
            <pc:sldMk cId="2791982248" sldId="284"/>
            <ac:spMk id="7" creationId="{3E324C88-45F4-2317-AB22-00BC107B0CF4}"/>
          </ac:spMkLst>
        </pc:spChg>
        <pc:spChg chg="add del mod">
          <ac:chgData name="Domenic chiaromonte" userId="9b07153fbdfb0cb8" providerId="LiveId" clId="{1E1BF808-DF19-43F3-A990-916777948B27}" dt="2022-11-07T04:41:57.104" v="2334" actId="478"/>
          <ac:spMkLst>
            <pc:docMk/>
            <pc:sldMk cId="2791982248" sldId="284"/>
            <ac:spMk id="12" creationId="{C4607C90-98B9-D155-D974-E7B51AD3373C}"/>
          </ac:spMkLst>
        </pc:spChg>
        <pc:picChg chg="del">
          <ac:chgData name="Domenic chiaromonte" userId="9b07153fbdfb0cb8" providerId="LiveId" clId="{1E1BF808-DF19-43F3-A990-916777948B27}" dt="2022-11-05T16:48:16.619" v="848" actId="478"/>
          <ac:picMkLst>
            <pc:docMk/>
            <pc:sldMk cId="2791982248" sldId="284"/>
            <ac:picMk id="7" creationId="{65227EBC-85F6-4D53-9C19-579BACEE751B}"/>
          </ac:picMkLst>
        </pc:picChg>
        <pc:picChg chg="del">
          <ac:chgData name="Domenic chiaromonte" userId="9b07153fbdfb0cb8" providerId="LiveId" clId="{1E1BF808-DF19-43F3-A990-916777948B27}" dt="2022-11-07T04:18:14.737" v="2160" actId="478"/>
          <ac:picMkLst>
            <pc:docMk/>
            <pc:sldMk cId="2791982248" sldId="284"/>
            <ac:picMk id="9" creationId="{42799937-A44F-4FB1-A231-F54C02388DB3}"/>
          </ac:picMkLst>
        </pc:picChg>
        <pc:picChg chg="add mod">
          <ac:chgData name="Domenic chiaromonte" userId="9b07153fbdfb0cb8" providerId="LiveId" clId="{1E1BF808-DF19-43F3-A990-916777948B27}" dt="2022-11-07T04:18:39.899" v="2161" actId="931"/>
          <ac:picMkLst>
            <pc:docMk/>
            <pc:sldMk cId="2791982248" sldId="284"/>
            <ac:picMk id="10" creationId="{61CABBBA-3CC3-1A2A-4262-ABC7146757ED}"/>
          </ac:picMkLst>
        </pc:picChg>
      </pc:sldChg>
      <pc:sldChg chg="addSp delSp modSp new del mod ord modTransition setBg modClrScheme delAnim modAnim chgLayout">
        <pc:chgData name="Domenic chiaromonte" userId="9b07153fbdfb0cb8" providerId="LiveId" clId="{1E1BF808-DF19-43F3-A990-916777948B27}" dt="2022-11-08T03:44:26.949" v="2416" actId="2696"/>
        <pc:sldMkLst>
          <pc:docMk/>
          <pc:sldMk cId="15318092" sldId="285"/>
        </pc:sldMkLst>
        <pc:spChg chg="del mod ord">
          <ac:chgData name="Domenic chiaromonte" userId="9b07153fbdfb0cb8" providerId="LiveId" clId="{1E1BF808-DF19-43F3-A990-916777948B27}" dt="2022-11-08T03:36:15.107" v="2361" actId="700"/>
          <ac:spMkLst>
            <pc:docMk/>
            <pc:sldMk cId="15318092" sldId="285"/>
            <ac:spMk id="2" creationId="{139E0161-438D-640F-F747-D47F4BB8DA65}"/>
          </ac:spMkLst>
        </pc:spChg>
        <pc:spChg chg="del">
          <ac:chgData name="Domenic chiaromonte" userId="9b07153fbdfb0cb8" providerId="LiveId" clId="{1E1BF808-DF19-43F3-A990-916777948B27}" dt="2022-11-08T03:36:15.107" v="2361" actId="700"/>
          <ac:spMkLst>
            <pc:docMk/>
            <pc:sldMk cId="15318092" sldId="285"/>
            <ac:spMk id="3" creationId="{C5B36B57-B637-994A-A8BE-F17D0FF4AB56}"/>
          </ac:spMkLst>
        </pc:spChg>
        <pc:spChg chg="del">
          <ac:chgData name="Domenic chiaromonte" userId="9b07153fbdfb0cb8" providerId="LiveId" clId="{1E1BF808-DF19-43F3-A990-916777948B27}" dt="2022-11-08T03:36:15.107" v="2361" actId="700"/>
          <ac:spMkLst>
            <pc:docMk/>
            <pc:sldMk cId="15318092" sldId="285"/>
            <ac:spMk id="4" creationId="{D6CA7544-A535-38FD-C125-51784A3F7715}"/>
          </ac:spMkLst>
        </pc:spChg>
        <pc:spChg chg="add del mod ord">
          <ac:chgData name="Domenic chiaromonte" userId="9b07153fbdfb0cb8" providerId="LiveId" clId="{1E1BF808-DF19-43F3-A990-916777948B27}" dt="2022-11-08T03:36:21.241" v="2362" actId="478"/>
          <ac:spMkLst>
            <pc:docMk/>
            <pc:sldMk cId="15318092" sldId="285"/>
            <ac:spMk id="5" creationId="{18B999CD-C3A4-C282-626B-8FEAD22AC465}"/>
          </ac:spMkLst>
        </pc:spChg>
        <pc:picChg chg="add mod">
          <ac:chgData name="Domenic chiaromonte" userId="9b07153fbdfb0cb8" providerId="LiveId" clId="{1E1BF808-DF19-43F3-A990-916777948B27}" dt="2022-11-08T03:39:40.489" v="2410" actId="14861"/>
          <ac:picMkLst>
            <pc:docMk/>
            <pc:sldMk cId="15318092" sldId="285"/>
            <ac:picMk id="6" creationId="{AD40D75E-2118-18ED-4392-4DA2CF4CD5DC}"/>
          </ac:picMkLst>
        </pc:picChg>
        <pc:picChg chg="add del mod">
          <ac:chgData name="Domenic chiaromonte" userId="9b07153fbdfb0cb8" providerId="LiveId" clId="{1E1BF808-DF19-43F3-A990-916777948B27}" dt="2022-11-08T03:42:37.827" v="2414" actId="478"/>
          <ac:picMkLst>
            <pc:docMk/>
            <pc:sldMk cId="15318092" sldId="285"/>
            <ac:picMk id="7" creationId="{09395336-892E-C42F-5B46-39C87653BFF4}"/>
          </ac:picMkLst>
        </pc:picChg>
      </pc:sldChg>
      <pc:sldChg chg="del">
        <pc:chgData name="Domenic chiaromonte" userId="9b07153fbdfb0cb8" providerId="LiveId" clId="{1E1BF808-DF19-43F3-A990-916777948B27}" dt="2022-11-07T03:56:27.500" v="2125" actId="2696"/>
        <pc:sldMkLst>
          <pc:docMk/>
          <pc:sldMk cId="3661020242" sldId="285"/>
        </pc:sldMkLst>
      </pc:sldChg>
      <pc:sldChg chg="delSp modSp new del mod ord setBg">
        <pc:chgData name="Domenic chiaromonte" userId="9b07153fbdfb0cb8" providerId="LiveId" clId="{1E1BF808-DF19-43F3-A990-916777948B27}" dt="2022-11-08T03:35:08.917" v="2359" actId="2696"/>
        <pc:sldMkLst>
          <pc:docMk/>
          <pc:sldMk cId="3960810331" sldId="285"/>
        </pc:sldMkLst>
        <pc:spChg chg="del mod">
          <ac:chgData name="Domenic chiaromonte" userId="9b07153fbdfb0cb8" providerId="LiveId" clId="{1E1BF808-DF19-43F3-A990-916777948B27}" dt="2022-11-08T03:34:24.460" v="2356" actId="478"/>
          <ac:spMkLst>
            <pc:docMk/>
            <pc:sldMk cId="3960810331" sldId="285"/>
            <ac:spMk id="2" creationId="{3D06B786-657B-FAE4-10E7-6315997E5E34}"/>
          </ac:spMkLst>
        </pc:spChg>
      </pc:sldChg>
      <pc:sldChg chg="del">
        <pc:chgData name="Domenic chiaromonte" userId="9b07153fbdfb0cb8" providerId="LiveId" clId="{1E1BF808-DF19-43F3-A990-916777948B27}" dt="2022-11-05T14:44:12.272" v="108" actId="2696"/>
        <pc:sldMkLst>
          <pc:docMk/>
          <pc:sldMk cId="306933949" sldId="286"/>
        </pc:sldMkLst>
      </pc:sldChg>
      <pc:sldMasterChg chg="modSldLayout">
        <pc:chgData name="Domenic chiaromonte" userId="9b07153fbdfb0cb8" providerId="LiveId" clId="{1E1BF808-DF19-43F3-A990-916777948B27}" dt="2022-11-07T04:13:59.225" v="2159" actId="20577"/>
        <pc:sldMasterMkLst>
          <pc:docMk/>
          <pc:sldMasterMk cId="946163275" sldId="2147483648"/>
        </pc:sldMasterMkLst>
        <pc:sldLayoutChg chg="modSp mod">
          <pc:chgData name="Domenic chiaromonte" userId="9b07153fbdfb0cb8" providerId="LiveId" clId="{1E1BF808-DF19-43F3-A990-916777948B27}" dt="2022-11-07T04:13:59.225" v="2159" actId="20577"/>
          <pc:sldLayoutMkLst>
            <pc:docMk/>
            <pc:sldMasterMk cId="946163275" sldId="2147483648"/>
            <pc:sldLayoutMk cId="891552186" sldId="2147483652"/>
          </pc:sldLayoutMkLst>
          <pc:spChg chg="mod">
            <ac:chgData name="Domenic chiaromonte" userId="9b07153fbdfb0cb8" providerId="LiveId" clId="{1E1BF808-DF19-43F3-A990-916777948B27}" dt="2022-11-07T04:13:59.225" v="2159" actId="20577"/>
            <ac:spMkLst>
              <pc:docMk/>
              <pc:sldMasterMk cId="946163275" sldId="2147483648"/>
              <pc:sldLayoutMk cId="891552186" sldId="2147483652"/>
              <ac:spMk id="9" creationId="{F53E52F9-0BF1-4A0A-B070-5CF233041DC4}"/>
            </ac:spMkLst>
          </pc:spChg>
        </pc:sldLayoutChg>
        <pc:sldLayoutChg chg="delSp mod">
          <pc:chgData name="Domenic chiaromonte" userId="9b07153fbdfb0cb8" providerId="LiveId" clId="{1E1BF808-DF19-43F3-A990-916777948B27}" dt="2022-11-07T04:10:18.093" v="2149" actId="478"/>
          <pc:sldLayoutMkLst>
            <pc:docMk/>
            <pc:sldMasterMk cId="946163275" sldId="2147483648"/>
            <pc:sldLayoutMk cId="3518559430" sldId="2147483662"/>
          </pc:sldLayoutMkLst>
          <pc:picChg chg="del">
            <ac:chgData name="Domenic chiaromonte" userId="9b07153fbdfb0cb8" providerId="LiveId" clId="{1E1BF808-DF19-43F3-A990-916777948B27}" dt="2022-11-07T04:10:18.093" v="2149" actId="478"/>
            <ac:picMkLst>
              <pc:docMk/>
              <pc:sldMasterMk cId="946163275" sldId="2147483648"/>
              <pc:sldLayoutMk cId="3518559430" sldId="2147483662"/>
              <ac:picMk id="24" creationId="{56B1235F-7F39-4A5B-9E30-7105E197D5C0}"/>
            </ac:picMkLst>
          </pc:picChg>
        </pc:sldLayoutChg>
        <pc:sldLayoutChg chg="delSp mod">
          <pc:chgData name="Domenic chiaromonte" userId="9b07153fbdfb0cb8" providerId="LiveId" clId="{1E1BF808-DF19-43F3-A990-916777948B27}" dt="2022-11-07T04:10:40.492" v="2150" actId="478"/>
          <pc:sldLayoutMkLst>
            <pc:docMk/>
            <pc:sldMasterMk cId="946163275" sldId="2147483648"/>
            <pc:sldLayoutMk cId="323498353" sldId="2147483664"/>
          </pc:sldLayoutMkLst>
          <pc:picChg chg="del">
            <ac:chgData name="Domenic chiaromonte" userId="9b07153fbdfb0cb8" providerId="LiveId" clId="{1E1BF808-DF19-43F3-A990-916777948B27}" dt="2022-11-07T04:10:40.492" v="2150" actId="478"/>
            <ac:picMkLst>
              <pc:docMk/>
              <pc:sldMasterMk cId="946163275" sldId="2147483648"/>
              <pc:sldLayoutMk cId="323498353" sldId="2147483664"/>
              <ac:picMk id="44" creationId="{42D97A27-82CC-4C99-A055-C3572732087B}"/>
            </ac:picMkLst>
          </pc:picChg>
        </pc:sldLayoutChg>
        <pc:sldLayoutChg chg="delSp mod">
          <pc:chgData name="Domenic chiaromonte" userId="9b07153fbdfb0cb8" providerId="LiveId" clId="{1E1BF808-DF19-43F3-A990-916777948B27}" dt="2022-11-07T04:10:56.082" v="2151" actId="478"/>
          <pc:sldLayoutMkLst>
            <pc:docMk/>
            <pc:sldMasterMk cId="946163275" sldId="2147483648"/>
            <pc:sldLayoutMk cId="2623822546" sldId="2147483665"/>
          </pc:sldLayoutMkLst>
          <pc:picChg chg="del">
            <ac:chgData name="Domenic chiaromonte" userId="9b07153fbdfb0cb8" providerId="LiveId" clId="{1E1BF808-DF19-43F3-A990-916777948B27}" dt="2022-11-07T04:10:56.082" v="2151" actId="478"/>
            <ac:picMkLst>
              <pc:docMk/>
              <pc:sldMasterMk cId="946163275" sldId="2147483648"/>
              <pc:sldLayoutMk cId="2623822546" sldId="2147483665"/>
              <ac:picMk id="53" creationId="{FC1DA787-0E72-4002-921D-E78F824CC3CC}"/>
            </ac:picMkLst>
          </pc:picChg>
        </pc:sldLayoutChg>
        <pc:sldLayoutChg chg="delSp mod">
          <pc:chgData name="Domenic chiaromonte" userId="9b07153fbdfb0cb8" providerId="LiveId" clId="{1E1BF808-DF19-43F3-A990-916777948B27}" dt="2022-11-07T04:11:03.765" v="2152" actId="478"/>
          <pc:sldLayoutMkLst>
            <pc:docMk/>
            <pc:sldMasterMk cId="946163275" sldId="2147483648"/>
            <pc:sldLayoutMk cId="77873217" sldId="2147483666"/>
          </pc:sldLayoutMkLst>
          <pc:picChg chg="del">
            <ac:chgData name="Domenic chiaromonte" userId="9b07153fbdfb0cb8" providerId="LiveId" clId="{1E1BF808-DF19-43F3-A990-916777948B27}" dt="2022-11-07T04:11:03.765" v="2152" actId="478"/>
            <ac:picMkLst>
              <pc:docMk/>
              <pc:sldMasterMk cId="946163275" sldId="2147483648"/>
              <pc:sldLayoutMk cId="77873217" sldId="2147483666"/>
              <ac:picMk id="22" creationId="{D98D57CD-4838-4ABE-97CB-358D8A393050}"/>
            </ac:picMkLst>
          </pc:picChg>
        </pc:sldLayoutChg>
        <pc:sldLayoutChg chg="delSp mod">
          <pc:chgData name="Domenic chiaromonte" userId="9b07153fbdfb0cb8" providerId="LiveId" clId="{1E1BF808-DF19-43F3-A990-916777948B27}" dt="2022-11-07T04:13:30.639" v="2158" actId="478"/>
          <pc:sldLayoutMkLst>
            <pc:docMk/>
            <pc:sldMasterMk cId="946163275" sldId="2147483648"/>
            <pc:sldLayoutMk cId="1535501931" sldId="2147483680"/>
          </pc:sldLayoutMkLst>
          <pc:picChg chg="del">
            <ac:chgData name="Domenic chiaromonte" userId="9b07153fbdfb0cb8" providerId="LiveId" clId="{1E1BF808-DF19-43F3-A990-916777948B27}" dt="2022-11-07T04:13:30.639" v="2158" actId="478"/>
            <ac:picMkLst>
              <pc:docMk/>
              <pc:sldMasterMk cId="946163275" sldId="2147483648"/>
              <pc:sldLayoutMk cId="1535501931" sldId="2147483680"/>
              <ac:picMk id="15" creationId="{01DD7AB4-FC84-443E-AF8E-E275716A961E}"/>
            </ac:picMkLst>
          </pc:picChg>
        </pc:sldLayoutChg>
        <pc:sldLayoutChg chg="delSp mod">
          <pc:chgData name="Domenic chiaromonte" userId="9b07153fbdfb0cb8" providerId="LiveId" clId="{1E1BF808-DF19-43F3-A990-916777948B27}" dt="2022-11-07T04:09:32.087" v="2148" actId="478"/>
          <pc:sldLayoutMkLst>
            <pc:docMk/>
            <pc:sldMasterMk cId="946163275" sldId="2147483648"/>
            <pc:sldLayoutMk cId="3658187814" sldId="2147483681"/>
          </pc:sldLayoutMkLst>
          <pc:picChg chg="del">
            <ac:chgData name="Domenic chiaromonte" userId="9b07153fbdfb0cb8" providerId="LiveId" clId="{1E1BF808-DF19-43F3-A990-916777948B27}" dt="2022-11-07T04:09:32.087" v="2148" actId="478"/>
            <ac:picMkLst>
              <pc:docMk/>
              <pc:sldMasterMk cId="946163275" sldId="2147483648"/>
              <pc:sldLayoutMk cId="3658187814" sldId="2147483681"/>
              <ac:picMk id="17" creationId="{88F3F62D-E8E0-4A68-AFD4-0DE72BBF8760}"/>
            </ac:picMkLst>
          </pc:picChg>
        </pc:sldLayoutChg>
      </pc:sldMasterChg>
      <pc:sldMasterChg chg="new mod addSldLayout">
        <pc:chgData name="Domenic chiaromonte" userId="9b07153fbdfb0cb8" providerId="LiveId" clId="{1E1BF808-DF19-43F3-A990-916777948B27}" dt="2022-11-07T04:11:14.643" v="2153" actId="6938"/>
        <pc:sldMasterMkLst>
          <pc:docMk/>
          <pc:sldMasterMk cId="3690649540" sldId="2147483682"/>
        </pc:sldMasterMkLst>
        <pc:sldLayoutChg chg="new replId">
          <pc:chgData name="Domenic chiaromonte" userId="9b07153fbdfb0cb8" providerId="LiveId" clId="{1E1BF808-DF19-43F3-A990-916777948B27}" dt="2022-11-07T04:11:14.643" v="2153" actId="6938"/>
          <pc:sldLayoutMkLst>
            <pc:docMk/>
            <pc:sldMasterMk cId="3690649540" sldId="2147483682"/>
            <pc:sldLayoutMk cId="3193595138" sldId="2147483683"/>
          </pc:sldLayoutMkLst>
        </pc:sldLayoutChg>
        <pc:sldLayoutChg chg="new replId">
          <pc:chgData name="Domenic chiaromonte" userId="9b07153fbdfb0cb8" providerId="LiveId" clId="{1E1BF808-DF19-43F3-A990-916777948B27}" dt="2022-11-07T04:11:14.643" v="2153" actId="6938"/>
          <pc:sldLayoutMkLst>
            <pc:docMk/>
            <pc:sldMasterMk cId="3690649540" sldId="2147483682"/>
            <pc:sldLayoutMk cId="2031373525" sldId="2147483684"/>
          </pc:sldLayoutMkLst>
        </pc:sldLayoutChg>
        <pc:sldLayoutChg chg="new replId">
          <pc:chgData name="Domenic chiaromonte" userId="9b07153fbdfb0cb8" providerId="LiveId" clId="{1E1BF808-DF19-43F3-A990-916777948B27}" dt="2022-11-07T04:11:14.643" v="2153" actId="6938"/>
          <pc:sldLayoutMkLst>
            <pc:docMk/>
            <pc:sldMasterMk cId="3690649540" sldId="2147483682"/>
            <pc:sldLayoutMk cId="3186108358" sldId="2147483685"/>
          </pc:sldLayoutMkLst>
        </pc:sldLayoutChg>
        <pc:sldLayoutChg chg="new replId">
          <pc:chgData name="Domenic chiaromonte" userId="9b07153fbdfb0cb8" providerId="LiveId" clId="{1E1BF808-DF19-43F3-A990-916777948B27}" dt="2022-11-07T04:11:14.643" v="2153" actId="6938"/>
          <pc:sldLayoutMkLst>
            <pc:docMk/>
            <pc:sldMasterMk cId="3690649540" sldId="2147483682"/>
            <pc:sldLayoutMk cId="2810539575" sldId="2147483686"/>
          </pc:sldLayoutMkLst>
        </pc:sldLayoutChg>
        <pc:sldLayoutChg chg="new replId">
          <pc:chgData name="Domenic chiaromonte" userId="9b07153fbdfb0cb8" providerId="LiveId" clId="{1E1BF808-DF19-43F3-A990-916777948B27}" dt="2022-11-07T04:11:14.643" v="2153" actId="6938"/>
          <pc:sldLayoutMkLst>
            <pc:docMk/>
            <pc:sldMasterMk cId="3690649540" sldId="2147483682"/>
            <pc:sldLayoutMk cId="178521816" sldId="2147483687"/>
          </pc:sldLayoutMkLst>
        </pc:sldLayoutChg>
        <pc:sldLayoutChg chg="new replId">
          <pc:chgData name="Domenic chiaromonte" userId="9b07153fbdfb0cb8" providerId="LiveId" clId="{1E1BF808-DF19-43F3-A990-916777948B27}" dt="2022-11-07T04:11:14.643" v="2153" actId="6938"/>
          <pc:sldLayoutMkLst>
            <pc:docMk/>
            <pc:sldMasterMk cId="3690649540" sldId="2147483682"/>
            <pc:sldLayoutMk cId="1387486787" sldId="2147483688"/>
          </pc:sldLayoutMkLst>
        </pc:sldLayoutChg>
        <pc:sldLayoutChg chg="new replId">
          <pc:chgData name="Domenic chiaromonte" userId="9b07153fbdfb0cb8" providerId="LiveId" clId="{1E1BF808-DF19-43F3-A990-916777948B27}" dt="2022-11-07T04:11:14.643" v="2153" actId="6938"/>
          <pc:sldLayoutMkLst>
            <pc:docMk/>
            <pc:sldMasterMk cId="3690649540" sldId="2147483682"/>
            <pc:sldLayoutMk cId="2664923495" sldId="2147483689"/>
          </pc:sldLayoutMkLst>
        </pc:sldLayoutChg>
        <pc:sldLayoutChg chg="new replId">
          <pc:chgData name="Domenic chiaromonte" userId="9b07153fbdfb0cb8" providerId="LiveId" clId="{1E1BF808-DF19-43F3-A990-916777948B27}" dt="2022-11-07T04:11:14.643" v="2153" actId="6938"/>
          <pc:sldLayoutMkLst>
            <pc:docMk/>
            <pc:sldMasterMk cId="3690649540" sldId="2147483682"/>
            <pc:sldLayoutMk cId="46401882" sldId="2147483690"/>
          </pc:sldLayoutMkLst>
        </pc:sldLayoutChg>
        <pc:sldLayoutChg chg="new replId">
          <pc:chgData name="Domenic chiaromonte" userId="9b07153fbdfb0cb8" providerId="LiveId" clId="{1E1BF808-DF19-43F3-A990-916777948B27}" dt="2022-11-07T04:11:14.643" v="2153" actId="6938"/>
          <pc:sldLayoutMkLst>
            <pc:docMk/>
            <pc:sldMasterMk cId="3690649540" sldId="2147483682"/>
            <pc:sldLayoutMk cId="1955183180" sldId="2147483691"/>
          </pc:sldLayoutMkLst>
        </pc:sldLayoutChg>
        <pc:sldLayoutChg chg="new replId">
          <pc:chgData name="Domenic chiaromonte" userId="9b07153fbdfb0cb8" providerId="LiveId" clId="{1E1BF808-DF19-43F3-A990-916777948B27}" dt="2022-11-07T04:11:14.643" v="2153" actId="6938"/>
          <pc:sldLayoutMkLst>
            <pc:docMk/>
            <pc:sldMasterMk cId="3690649540" sldId="2147483682"/>
            <pc:sldLayoutMk cId="99662812" sldId="2147483692"/>
          </pc:sldLayoutMkLst>
        </pc:sldLayoutChg>
        <pc:sldLayoutChg chg="new replId">
          <pc:chgData name="Domenic chiaromonte" userId="9b07153fbdfb0cb8" providerId="LiveId" clId="{1E1BF808-DF19-43F3-A990-916777948B27}" dt="2022-11-07T04:11:14.643" v="2153" actId="6938"/>
          <pc:sldLayoutMkLst>
            <pc:docMk/>
            <pc:sldMasterMk cId="3690649540" sldId="2147483682"/>
            <pc:sldLayoutMk cId="2580815223" sldId="2147483693"/>
          </pc:sldLayoutMkLst>
        </pc:sldLayoutChg>
      </pc:sldMasterChg>
      <pc:sldMasterChg chg="new mod addSldLayout delSldLayout modSldLayout">
        <pc:chgData name="Domenic chiaromonte" userId="9b07153fbdfb0cb8" providerId="LiveId" clId="{1E1BF808-DF19-43F3-A990-916777948B27}" dt="2022-11-07T04:11:48.617" v="2157" actId="2696"/>
        <pc:sldMasterMkLst>
          <pc:docMk/>
          <pc:sldMasterMk cId="1693657289" sldId="2147483694"/>
        </pc:sldMasterMkLst>
        <pc:sldLayoutChg chg="new replId">
          <pc:chgData name="Domenic chiaromonte" userId="9b07153fbdfb0cb8" providerId="LiveId" clId="{1E1BF808-DF19-43F3-A990-916777948B27}" dt="2022-11-07T04:11:17.192" v="2154" actId="6938"/>
          <pc:sldLayoutMkLst>
            <pc:docMk/>
            <pc:sldMasterMk cId="1693657289" sldId="2147483694"/>
            <pc:sldLayoutMk cId="1715732423" sldId="2147483695"/>
          </pc:sldLayoutMkLst>
        </pc:sldLayoutChg>
        <pc:sldLayoutChg chg="new replId">
          <pc:chgData name="Domenic chiaromonte" userId="9b07153fbdfb0cb8" providerId="LiveId" clId="{1E1BF808-DF19-43F3-A990-916777948B27}" dt="2022-11-07T04:11:17.192" v="2154" actId="6938"/>
          <pc:sldLayoutMkLst>
            <pc:docMk/>
            <pc:sldMasterMk cId="1693657289" sldId="2147483694"/>
            <pc:sldLayoutMk cId="2592332217" sldId="2147483696"/>
          </pc:sldLayoutMkLst>
        </pc:sldLayoutChg>
        <pc:sldLayoutChg chg="new replId">
          <pc:chgData name="Domenic chiaromonte" userId="9b07153fbdfb0cb8" providerId="LiveId" clId="{1E1BF808-DF19-43F3-A990-916777948B27}" dt="2022-11-07T04:11:17.192" v="2154" actId="6938"/>
          <pc:sldLayoutMkLst>
            <pc:docMk/>
            <pc:sldMasterMk cId="1693657289" sldId="2147483694"/>
            <pc:sldLayoutMk cId="2544186064" sldId="2147483697"/>
          </pc:sldLayoutMkLst>
        </pc:sldLayoutChg>
        <pc:sldLayoutChg chg="new replId">
          <pc:chgData name="Domenic chiaromonte" userId="9b07153fbdfb0cb8" providerId="LiveId" clId="{1E1BF808-DF19-43F3-A990-916777948B27}" dt="2022-11-07T04:11:17.192" v="2154" actId="6938"/>
          <pc:sldLayoutMkLst>
            <pc:docMk/>
            <pc:sldMasterMk cId="1693657289" sldId="2147483694"/>
            <pc:sldLayoutMk cId="3865464895" sldId="2147483698"/>
          </pc:sldLayoutMkLst>
        </pc:sldLayoutChg>
        <pc:sldLayoutChg chg="new replId">
          <pc:chgData name="Domenic chiaromonte" userId="9b07153fbdfb0cb8" providerId="LiveId" clId="{1E1BF808-DF19-43F3-A990-916777948B27}" dt="2022-11-07T04:11:17.192" v="2154" actId="6938"/>
          <pc:sldLayoutMkLst>
            <pc:docMk/>
            <pc:sldMasterMk cId="1693657289" sldId="2147483694"/>
            <pc:sldLayoutMk cId="11729472" sldId="2147483699"/>
          </pc:sldLayoutMkLst>
        </pc:sldLayoutChg>
        <pc:sldLayoutChg chg="new replId">
          <pc:chgData name="Domenic chiaromonte" userId="9b07153fbdfb0cb8" providerId="LiveId" clId="{1E1BF808-DF19-43F3-A990-916777948B27}" dt="2022-11-07T04:11:17.192" v="2154" actId="6938"/>
          <pc:sldLayoutMkLst>
            <pc:docMk/>
            <pc:sldMasterMk cId="1693657289" sldId="2147483694"/>
            <pc:sldLayoutMk cId="373455915" sldId="2147483700"/>
          </pc:sldLayoutMkLst>
        </pc:sldLayoutChg>
        <pc:sldLayoutChg chg="new replId">
          <pc:chgData name="Domenic chiaromonte" userId="9b07153fbdfb0cb8" providerId="LiveId" clId="{1E1BF808-DF19-43F3-A990-916777948B27}" dt="2022-11-07T04:11:17.192" v="2154" actId="6938"/>
          <pc:sldLayoutMkLst>
            <pc:docMk/>
            <pc:sldMasterMk cId="1693657289" sldId="2147483694"/>
            <pc:sldLayoutMk cId="579941502" sldId="2147483701"/>
          </pc:sldLayoutMkLst>
        </pc:sldLayoutChg>
        <pc:sldLayoutChg chg="new replId">
          <pc:chgData name="Domenic chiaromonte" userId="9b07153fbdfb0cb8" providerId="LiveId" clId="{1E1BF808-DF19-43F3-A990-916777948B27}" dt="2022-11-07T04:11:17.192" v="2154" actId="6938"/>
          <pc:sldLayoutMkLst>
            <pc:docMk/>
            <pc:sldMasterMk cId="1693657289" sldId="2147483694"/>
            <pc:sldLayoutMk cId="622506822" sldId="2147483702"/>
          </pc:sldLayoutMkLst>
        </pc:sldLayoutChg>
        <pc:sldLayoutChg chg="new replId">
          <pc:chgData name="Domenic chiaromonte" userId="9b07153fbdfb0cb8" providerId="LiveId" clId="{1E1BF808-DF19-43F3-A990-916777948B27}" dt="2022-11-07T04:11:17.192" v="2154" actId="6938"/>
          <pc:sldLayoutMkLst>
            <pc:docMk/>
            <pc:sldMasterMk cId="1693657289" sldId="2147483694"/>
            <pc:sldLayoutMk cId="2811196147" sldId="2147483703"/>
          </pc:sldLayoutMkLst>
        </pc:sldLayoutChg>
        <pc:sldLayoutChg chg="new replId">
          <pc:chgData name="Domenic chiaromonte" userId="9b07153fbdfb0cb8" providerId="LiveId" clId="{1E1BF808-DF19-43F3-A990-916777948B27}" dt="2022-11-07T04:11:17.192" v="2154" actId="6938"/>
          <pc:sldLayoutMkLst>
            <pc:docMk/>
            <pc:sldMasterMk cId="1693657289" sldId="2147483694"/>
            <pc:sldLayoutMk cId="1287772337" sldId="2147483704"/>
          </pc:sldLayoutMkLst>
        </pc:sldLayoutChg>
        <pc:sldLayoutChg chg="new del replId">
          <pc:chgData name="Domenic chiaromonte" userId="9b07153fbdfb0cb8" providerId="LiveId" clId="{1E1BF808-DF19-43F3-A990-916777948B27}" dt="2022-11-07T04:11:48.617" v="2157" actId="2696"/>
          <pc:sldLayoutMkLst>
            <pc:docMk/>
            <pc:sldMasterMk cId="1693657289" sldId="2147483694"/>
            <pc:sldLayoutMk cId="3628727604" sldId="2147483705"/>
          </pc:sldLayoutMkLst>
        </pc:sldLayoutChg>
        <pc:sldLayoutChg chg="new del mod">
          <pc:chgData name="Domenic chiaromonte" userId="9b07153fbdfb0cb8" providerId="LiveId" clId="{1E1BF808-DF19-43F3-A990-916777948B27}" dt="2022-11-07T04:11:41.782" v="2156" actId="2696"/>
          <pc:sldLayoutMkLst>
            <pc:docMk/>
            <pc:sldMasterMk cId="1693657289" sldId="2147483694"/>
            <pc:sldLayoutMk cId="1302708027" sldId="2147483706"/>
          </pc:sldLayoutMkLst>
        </pc:sldLayoutChg>
      </pc:sldMasterChg>
    </pc:docChg>
  </pc:docChgLst>
  <pc:docChgLst>
    <pc:chgData name="Domenic chiaromonte" userId="9b07153fbdfb0cb8" providerId="LiveId" clId="{6CB4F189-B1B1-41FE-A40F-5DDB0169F478}"/>
    <pc:docChg chg="modSld">
      <pc:chgData name="Domenic chiaromonte" userId="9b07153fbdfb0cb8" providerId="LiveId" clId="{6CB4F189-B1B1-41FE-A40F-5DDB0169F478}" dt="2022-11-07T11:02:53.069" v="12"/>
      <pc:docMkLst>
        <pc:docMk/>
      </pc:docMkLst>
      <pc:sldChg chg="addSp modSp mod">
        <pc:chgData name="Domenic chiaromonte" userId="9b07153fbdfb0cb8" providerId="LiveId" clId="{6CB4F189-B1B1-41FE-A40F-5DDB0169F478}" dt="2022-11-07T10:58:42.594" v="10" actId="208"/>
        <pc:sldMkLst>
          <pc:docMk/>
          <pc:sldMk cId="27126498" sldId="261"/>
        </pc:sldMkLst>
        <pc:spChg chg="mod">
          <ac:chgData name="Domenic chiaromonte" userId="9b07153fbdfb0cb8" providerId="LiveId" clId="{6CB4F189-B1B1-41FE-A40F-5DDB0169F478}" dt="2022-11-07T10:58:42.594" v="10" actId="208"/>
          <ac:spMkLst>
            <pc:docMk/>
            <pc:sldMk cId="27126498" sldId="261"/>
            <ac:spMk id="3" creationId="{0DED61FF-98D7-468C-A710-A0E65FFCFDD7}"/>
          </ac:spMkLst>
        </pc:spChg>
        <pc:picChg chg="add mod ord">
          <ac:chgData name="Domenic chiaromonte" userId="9b07153fbdfb0cb8" providerId="LiveId" clId="{6CB4F189-B1B1-41FE-A40F-5DDB0169F478}" dt="2022-11-07T10:57:33.393" v="2" actId="167"/>
          <ac:picMkLst>
            <pc:docMk/>
            <pc:sldMk cId="27126498" sldId="261"/>
            <ac:picMk id="6" creationId="{041B1E82-BB1A-65DB-BD1D-3AFF60A53F59}"/>
          </ac:picMkLst>
        </pc:picChg>
      </pc:sldChg>
      <pc:sldChg chg="modTransition">
        <pc:chgData name="Domenic chiaromonte" userId="9b07153fbdfb0cb8" providerId="LiveId" clId="{6CB4F189-B1B1-41FE-A40F-5DDB0169F478}" dt="2022-11-07T11:02:53.069" v="12"/>
        <pc:sldMkLst>
          <pc:docMk/>
          <pc:sldMk cId="3113318487" sldId="280"/>
        </pc:sldMkLst>
      </pc:sldChg>
      <pc:sldChg chg="modTransition">
        <pc:chgData name="Domenic chiaromonte" userId="9b07153fbdfb0cb8" providerId="LiveId" clId="{6CB4F189-B1B1-41FE-A40F-5DDB0169F478}" dt="2022-11-07T11:02:48.692" v="11"/>
        <pc:sldMkLst>
          <pc:docMk/>
          <pc:sldMk cId="2791982248" sldId="2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11/8/2022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69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6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23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59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8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19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6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4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4DAC-5F54-D43E-A9CD-9EB9ABBA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6FAF2-21CE-089B-7905-2D045429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DFBF9-3E50-6B28-3684-9CF83927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4FB49-80B1-F580-D559-FE25A90B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68BA8-6BC1-049B-4754-6D82CB0D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5951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17D2-A648-9C20-24DF-56997250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78EE2-C4DA-FEEB-6DAF-381875FAB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EE03E-AFAA-60C3-CF66-C8265B3F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5AC5-6B0E-1262-BC31-E2EEC374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C0951-B66F-7CBC-DEBB-023F2F78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13735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57E9-1785-B283-272D-D049CB21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B0B9D-54AE-22FB-F185-9B270E48B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E0B15-2DFB-E427-D995-DBB163929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DDA72-17BB-CFBB-E7E9-AAF00F95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4CA1B-4E76-7F90-7A4B-7A988DFD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1083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9261-8287-0B06-B2C9-CD812546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F0D3-19FB-BC65-8EFF-DC76C992E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00F6D-0E28-AAB9-83B5-7553E2D2C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9A558-F459-568F-DE70-B678101A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61713-1A39-FF75-9EF8-48E56A8E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27EA-1598-09A1-1703-C924B57F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53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2CC1-A73F-84DB-8DFB-90267FC2C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5D9AD-354B-02EF-6C2A-B8194B710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ADBE0-7305-B6AD-1C14-77A8682AB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23570-B940-BE11-5D88-99C6E512A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63DA9-3A1E-72D5-984A-1287722F1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413D6-2EE9-9261-7209-991499E6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E010DC-3BDE-0069-BC51-4F2E8E98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5CBE98-B2B3-CA37-F666-9E7A1B64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18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EA3C-8448-D72F-DF75-1019D987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E2F6F-AE5A-0E87-0FAF-877C0BEE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CDA9C-0AC5-7677-2ACF-B7CB8CDC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7CEF-D57A-BECC-4B1D-EAF18B0D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486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A5FA3-17DC-44CD-F9D0-AAED9FA38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11EB3-2207-871A-F2B9-52A75AF1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1A7AE-5900-4361-DDFE-671B03E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49234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6A00-F426-0B44-C1EE-58B372E6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F408-9B7C-0228-4400-4DCD4CF33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C1902-007D-08B8-1260-36682A8D7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0BFC6-E675-D59D-94BC-BCB3CC43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F0A91-C146-CEE2-17C2-5FFB654E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C7399-6D15-AE07-584B-08ACCC55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018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F4545-BE78-C76B-AECA-C92ADC465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D7E821-88C8-151C-F112-5BC8D1943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03193-A8B8-7433-3784-8EB902784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DC95C-9DB4-035F-6110-DD5DEBC2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7B8F6-BD6C-377D-C0A8-F72BE375E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C6707-10DF-544D-CDB1-D23AABD9A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183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D9EC-DE46-B344-A1A0-EAED9182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A0AE7-97F7-C55D-81DE-DD187BA63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F96CA-6B0E-49E6-AAE8-3C1A1FFD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C73F6-087A-C6C6-884B-336EECB66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DC06C-941B-C3DA-CABF-6FCB1C1D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662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8278D0-C183-1CA2-F43A-A8AFA7BE62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D21CC-F6D2-0724-132C-E01B2A500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2D6-21C3-48AC-479C-996D73B9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8C1E4-A3AD-5A04-FE19-D40EE29C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DA4F6-CF3B-4428-F6EA-776BAF46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08152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F33D-5C10-FDB0-DCA8-50FA96728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9E0D2-1FB1-DAAA-FAC5-0C146B27C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68537-3624-ADE4-2848-8E8AE768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23EA-E2B4-464C-8D98-401FE77A3081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F5776-3B1E-DFB4-F93A-70464D26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B3856-DA37-73CF-0161-604F5DF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EF292-40AA-4DD3-878C-6342AFF958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5732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98E0-3E7B-EB29-B460-FF7652FF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FB8A-2602-C6E9-F229-63E5FB12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F03BC-F89D-5067-8619-918145DB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23EA-E2B4-464C-8D98-401FE77A3081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7FA62-9F02-285A-4A02-1E767A67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0E95F-F893-381D-DE0A-771E2825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EF292-40AA-4DD3-878C-6342AFF958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332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684F-E231-0551-C757-66AF78A0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0FB9A-7157-21AB-5F2D-A4C98DAF9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279BD-5846-3F14-8361-0936AEBB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23EA-E2B4-464C-8D98-401FE77A3081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1745D-F55B-DA75-D5DE-87C2E066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02DB7-040A-EF53-6372-9A16B2ED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EF292-40AA-4DD3-878C-6342AFF958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18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4D78-BA95-92AA-69FA-6366E3C0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1771-4136-2105-B76B-2A1443934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E9E5E-E354-2232-0D2C-7B5C3AB01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60F1E-D860-ACA4-5380-B708AF3B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23EA-E2B4-464C-8D98-401FE77A3081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6435B-20A7-726E-9793-8705A0F4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A7248-3237-C14E-2742-A7DC1F9C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EF292-40AA-4DD3-878C-6342AFF958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464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BD15-5A20-0AF5-8A99-85C411DEB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70D37-0C3C-5490-2AD0-403066825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86B33-05D2-5957-4060-42AE6269C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DA4FA-40A8-A7D2-C148-BDE13B649C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821CA-E6F3-A69B-BB62-DFADDA377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1F057-5B63-1CD5-DC59-42A59AA9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23EA-E2B4-464C-8D98-401FE77A3081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6CD855-82A3-7F9C-A584-37C6B1C8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C9E33-D3FE-3091-D6DE-820F52364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EF292-40AA-4DD3-878C-6342AFF958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294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7D2A-1E47-DE64-DAD7-6C2AA512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01C9B-6C70-0AA2-1C50-B1562F938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23EA-E2B4-464C-8D98-401FE77A3081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3D840-5EA2-0031-DD17-30CFC46D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D133F-6158-79A1-923E-F0D731D4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EF292-40AA-4DD3-878C-6342AFF958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455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3D4567-15E8-FC48-2950-666D7F01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23EA-E2B4-464C-8D98-401FE77A3081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3595D-9634-4564-CE70-F3EAB1A17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8DB22-EF6E-12AA-107E-5EAB1F94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EF292-40AA-4DD3-878C-6342AFF958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9415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CB60-B5E4-C6CA-D0FA-1724CAD0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7A0F-77A3-EFE8-4337-9D1AC4CE6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569F4-0CFB-9E18-D68F-67329B60B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F30DA-DC88-C7C8-D112-787AD4EF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23EA-E2B4-464C-8D98-401FE77A3081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185BA-A6E9-EA3C-F952-F5E3126C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B29B1-A2BE-3D31-A920-04ED4289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EF292-40AA-4DD3-878C-6342AFF958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5068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E813-5284-4C83-743D-31AEEB95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B3064-3186-E7E9-BA3C-A1E4E9579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84092-83EE-0071-75AB-9DCE3572C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690A5-259A-5CDC-F674-89736B69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23EA-E2B4-464C-8D98-401FE77A3081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656AA-EAC3-C470-15A5-E35CCD5D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9176-0E6E-FE02-4CFB-09D35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EF292-40AA-4DD3-878C-6342AFF958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1961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4A31A-9294-D2C3-4619-7E364CA3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45009-6A05-01C1-B92F-629EE9556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ACD7A-1A46-B3E8-928D-56A08CDB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23EA-E2B4-464C-8D98-401FE77A3081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A28A2-CDBF-3C99-6A70-20CA5929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758D5-FB76-7BF8-5F15-C000E8C4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EF292-40AA-4DD3-878C-6342AFF958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777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0FA23-779C-7871-8532-11FE87BEA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068FE-C232-E423-B68A-4B57E7B59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BF97E-E9CF-44CD-76C0-BCB04958C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0725B-BB9E-474A-9583-B3A24124F0B7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CC530-F379-33BA-AC7A-035BD027F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5C6AC-CAFD-9A1C-07BE-B7C40F2E0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1E0EA-8E3F-4BC5-B0EB-570E1A138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64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CC19F-FAF0-8B9B-0DB5-02E640568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F0244-D7CE-F71F-D6DA-A23BB8661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0BD31-1F4F-3BAD-722B-342FCB08B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623EA-E2B4-464C-8D98-401FE77A3081}" type="datetimeFigureOut">
              <a:rPr lang="en-CA" smtClean="0"/>
              <a:t>2022-11-08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DC140-1DCE-B533-FE6E-EBECA95B0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4CD0C-D50C-22A6-D17C-155E84229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EF292-40AA-4DD3-878C-6342AFF958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365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hyperlink" Target="https://github.com/Blandine91/Wine-Chain" TargetMode="External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hyperlink" Target="https://www.winemag.com/2020/12/15/millennial-wine-market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8.png"/><Relationship Id="rId4" Type="http://schemas.openxmlformats.org/officeDocument/2006/relationships/image" Target="../media/image21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8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AE98AA7-EEC8-4349-B75F-8C7B0A80C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77843" y="3800861"/>
            <a:ext cx="2967486" cy="2737962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8866" y="1777041"/>
            <a:ext cx="4099187" cy="1390923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FIN-TECH PROJECT 3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Wine-chain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1992" y="4292459"/>
            <a:ext cx="4099187" cy="1048939"/>
          </a:xfrm>
        </p:spPr>
        <p:txBody>
          <a:bodyPr/>
          <a:lstStyle/>
          <a:p>
            <a:pPr algn="ctr"/>
            <a:r>
              <a:rPr lang="en-US" noProof="1">
                <a:solidFill>
                  <a:schemeClr val="accent4">
                    <a:lumMod val="75000"/>
                  </a:schemeClr>
                </a:solidFill>
              </a:rPr>
              <a:t>Bill Tang</a:t>
            </a:r>
          </a:p>
          <a:p>
            <a:pPr algn="ctr"/>
            <a:r>
              <a:rPr lang="en-US" noProof="1">
                <a:solidFill>
                  <a:schemeClr val="accent4">
                    <a:lumMod val="75000"/>
                  </a:schemeClr>
                </a:solidFill>
              </a:rPr>
              <a:t>Eric mcglade</a:t>
            </a:r>
          </a:p>
          <a:p>
            <a:pPr algn="ctr"/>
            <a:r>
              <a:rPr lang="en-US" noProof="1">
                <a:solidFill>
                  <a:schemeClr val="accent4">
                    <a:lumMod val="75000"/>
                  </a:schemeClr>
                </a:solidFill>
              </a:rPr>
              <a:t>Blandine ishimwe</a:t>
            </a:r>
          </a:p>
          <a:p>
            <a:pPr algn="ctr"/>
            <a:r>
              <a:rPr lang="en-US" noProof="1">
                <a:solidFill>
                  <a:schemeClr val="accent4">
                    <a:lumMod val="75000"/>
                  </a:schemeClr>
                </a:solidFill>
              </a:rPr>
              <a:t>Domenic chiaromonte</a:t>
            </a:r>
          </a:p>
          <a:p>
            <a:endParaRPr lang="en-US" dirty="0"/>
          </a:p>
        </p:txBody>
      </p:sp>
      <p:pic>
        <p:nvPicPr>
          <p:cNvPr id="10" name="Picture Placeholder 9" descr="Logo, company name&#10;&#10;Description automatically generated">
            <a:extLst>
              <a:ext uri="{FF2B5EF4-FFF2-40B4-BE49-F238E27FC236}">
                <a16:creationId xmlns:a16="http://schemas.microsoft.com/office/drawing/2014/main" id="{D9EA3C16-FC04-4845-919A-8C532BEC7C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040" r="120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sz="1800" noProof="1">
                <a:latin typeface="Lora" pitchFamily="2" charset="0"/>
              </a:rPr>
              <a:t>WINE-CHAIN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5106838" y="4248176"/>
            <a:ext cx="6039830" cy="252413"/>
          </a:xfrm>
        </p:spPr>
        <p:txBody>
          <a:bodyPr/>
          <a:lstStyle/>
          <a:p>
            <a:r>
              <a:rPr lang="en-US" sz="2000" dirty="0">
                <a:latin typeface="Lora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Blandine91/Wine-Chain: Wine-Chain (github.com</a:t>
            </a:r>
            <a:r>
              <a:rPr lang="en-US" dirty="0">
                <a:solidFill>
                  <a:srgbClr val="BF678E"/>
                </a:solidFill>
                <a:latin typeface="Lora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>
              <a:latin typeface="Lora" pitchFamily="2" charset="0"/>
            </a:endParaRP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gray">
          <a:xfrm>
            <a:off x="11301465" y="4268766"/>
            <a:ext cx="244786" cy="244786"/>
          </a:xfrm>
          <a:prstGeom prst="rect">
            <a:avLst/>
          </a:prstGeom>
        </p:spPr>
      </p:pic>
      <p:pic>
        <p:nvPicPr>
          <p:cNvPr id="7" name="winevid">
            <a:hlinkClick r:id="" action="ppaction://media"/>
            <a:extLst>
              <a:ext uri="{FF2B5EF4-FFF2-40B4-BE49-F238E27FC236}">
                <a16:creationId xmlns:a16="http://schemas.microsoft.com/office/drawing/2014/main" id="{EE325C80-B86A-CFAE-D1BA-AD472F139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8582" y="0"/>
            <a:ext cx="3645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EC5F87F-7679-64E2-739B-C4E672318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4" y="1290256"/>
            <a:ext cx="6603999" cy="4516676"/>
          </a:xfrm>
          <a:prstGeom prst="rect">
            <a:avLst/>
          </a:prstGeom>
          <a:effectLst>
            <a:glow rad="127000">
              <a:schemeClr val="accent3">
                <a:lumMod val="75000"/>
              </a:schemeClr>
            </a:glow>
            <a:softEdge rad="63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225" y="1385310"/>
            <a:ext cx="11329200" cy="432000"/>
          </a:xfrm>
        </p:spPr>
        <p:txBody>
          <a:bodyPr/>
          <a:lstStyle/>
          <a:p>
            <a:r>
              <a:rPr lang="en-US" dirty="0"/>
              <a:t>GLOBAL WINE SALES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A9AC4-5341-4CCF-5204-A5DD7BDCDD32}"/>
              </a:ext>
            </a:extLst>
          </p:cNvPr>
          <p:cNvSpPr txBox="1"/>
          <p:nvPr/>
        </p:nvSpPr>
        <p:spPr>
          <a:xfrm>
            <a:off x="6436312" y="0"/>
            <a:ext cx="612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olidFill>
                  <a:srgbClr val="0070C0"/>
                </a:solidFill>
                <a:latin typeface="Lora" pitchFamily="2" charset="0"/>
              </a:rPr>
              <a:t>In 2021 Global wine sales hit $381,000,000,000.00</a:t>
            </a:r>
          </a:p>
          <a:p>
            <a:endParaRPr lang="en-CA" dirty="0">
              <a:solidFill>
                <a:srgbClr val="0070C0"/>
              </a:solidFill>
              <a:latin typeface="Lora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olidFill>
                  <a:srgbClr val="0070C0"/>
                </a:solidFill>
                <a:latin typeface="Lora" pitchFamily="2" charset="0"/>
              </a:rPr>
              <a:t>There is a projected growth of 72% by 2025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D00E2-C4C9-AC8B-DFAE-8238B93B4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9538" y="6105992"/>
            <a:ext cx="923916" cy="720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E211198-27FC-2FC2-F062-4CA7005F18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703" r="15626" b="-1"/>
          <a:stretch/>
        </p:blipFill>
        <p:spPr>
          <a:xfrm>
            <a:off x="1142512" y="842713"/>
            <a:ext cx="5039333" cy="5172574"/>
          </a:xfrm>
          <a:noFill/>
        </p:spPr>
      </p:pic>
      <p:pic>
        <p:nvPicPr>
          <p:cNvPr id="26" name="Picture 25" descr="Chart, bar chart&#10;&#10;Description automatically generated">
            <a:extLst>
              <a:ext uri="{FF2B5EF4-FFF2-40B4-BE49-F238E27FC236}">
                <a16:creationId xmlns:a16="http://schemas.microsoft.com/office/drawing/2014/main" id="{33D2C8F8-A79D-CCCA-E922-08D4AEFC0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907" y="1749084"/>
            <a:ext cx="4706007" cy="5068007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softEdge rad="889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768579A-07AF-F296-BDB9-A81217875AD0}"/>
              </a:ext>
            </a:extLst>
          </p:cNvPr>
          <p:cNvSpPr txBox="1"/>
          <p:nvPr/>
        </p:nvSpPr>
        <p:spPr>
          <a:xfrm rot="16200000">
            <a:off x="6664760" y="3579779"/>
            <a:ext cx="198312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000" dirty="0"/>
              <a:t>Market Size Billions (</a:t>
            </a:r>
            <a:r>
              <a:rPr lang="en-CA" sz="1000" dirty="0" err="1"/>
              <a:t>U.S.dollars</a:t>
            </a:r>
            <a:r>
              <a:rPr lang="en-CA" sz="10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F05009-DA9D-017D-4B64-DECB656928F8}"/>
              </a:ext>
            </a:extLst>
          </p:cNvPr>
          <p:cNvSpPr txBox="1"/>
          <p:nvPr/>
        </p:nvSpPr>
        <p:spPr>
          <a:xfrm>
            <a:off x="8833281" y="1929985"/>
            <a:ext cx="213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Online Wine Sales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C40A7-CD10-121F-5A54-CB06B9776783}"/>
              </a:ext>
            </a:extLst>
          </p:cNvPr>
          <p:cNvSpPr txBox="1"/>
          <p:nvPr/>
        </p:nvSpPr>
        <p:spPr>
          <a:xfrm>
            <a:off x="7142672" y="0"/>
            <a:ext cx="4460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/>
                </a:solidFill>
                <a:effectLst/>
                <a:latin typeface="Lor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Wine accounts for 65% of all online alcohol sales</a:t>
            </a:r>
            <a:endParaRPr lang="en-CA" dirty="0">
              <a:solidFill>
                <a:schemeClr val="bg1"/>
              </a:solidFill>
              <a:latin typeface="Lora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bg1"/>
                </a:solidFill>
              </a:rPr>
              <a:t>Online wine sales account for about 1% of total wine sales globally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bg1"/>
                </a:solidFill>
              </a:rPr>
              <a:t>By 2025 that number is projected to reach 5% globally</a:t>
            </a: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WINE SALES COMPARISON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516982" y="2238447"/>
            <a:ext cx="2811618" cy="1440000"/>
          </a:xfrm>
        </p:spPr>
        <p:txBody>
          <a:bodyPr/>
          <a:lstStyle/>
          <a:p>
            <a:r>
              <a:rPr lang="en-US" dirty="0"/>
              <a:t>$381 B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808975" y="1747000"/>
            <a:ext cx="4348065" cy="4348065"/>
          </a:xfrm>
        </p:spPr>
        <p:txBody>
          <a:bodyPr/>
          <a:lstStyle/>
          <a:p>
            <a:r>
              <a:rPr lang="en-US" dirty="0"/>
              <a:t>2022 Global Wine Sales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/>
        <p:txBody>
          <a:bodyPr/>
          <a:lstStyle/>
          <a:p>
            <a:r>
              <a:rPr lang="en-US" dirty="0"/>
              <a:t>$2.27B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en-US" dirty="0"/>
              <a:t>2022 Global </a:t>
            </a:r>
            <a:r>
              <a:rPr lang="en-US" dirty="0" err="1"/>
              <a:t>OnLine</a:t>
            </a:r>
            <a:r>
              <a:rPr lang="en-US" dirty="0"/>
              <a:t> Wine Sales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/>
        <p:txBody>
          <a:bodyPr/>
          <a:lstStyle/>
          <a:p>
            <a:r>
              <a:rPr lang="en-US" dirty="0"/>
              <a:t>$????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en-US" dirty="0"/>
              <a:t>Crypto based Wine sales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B2A3E-202C-012C-9E05-0F50A7D51D4D}"/>
              </a:ext>
            </a:extLst>
          </p:cNvPr>
          <p:cNvSpPr txBox="1"/>
          <p:nvPr/>
        </p:nvSpPr>
        <p:spPr>
          <a:xfrm>
            <a:off x="7182035" y="252708"/>
            <a:ext cx="393022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sz="16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“E-commerce will be the No. 1 driver of beverage alcohol industry growth over the next decade”, according to Bourcard Nesin, a RaboResearch Food &amp; </a:t>
            </a:r>
            <a:r>
              <a:rPr lang="en-CA" sz="160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AgriBusiness</a:t>
            </a:r>
            <a:r>
              <a:rPr lang="en-CA" sz="16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 beverages </a:t>
            </a:r>
            <a:r>
              <a:rPr lang="en-CA" sz="18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analyst and author </a:t>
            </a:r>
            <a:r>
              <a:rPr lang="en-CA" sz="16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 </a:t>
            </a:r>
            <a:endParaRPr lang="en-CA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CA" sz="16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.</a:t>
            </a:r>
            <a:endParaRPr lang="en-CA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859A5-7406-6110-9D35-41B89BC05E09}"/>
              </a:ext>
            </a:extLst>
          </p:cNvPr>
          <p:cNvSpPr txBox="1"/>
          <p:nvPr/>
        </p:nvSpPr>
        <p:spPr>
          <a:xfrm>
            <a:off x="5157040" y="5616266"/>
            <a:ext cx="545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"Companies that fail to proactively invest in their e-commerce teams will struggle to remain relevant and retain market share,"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74F61-CA69-17A7-D626-92F4D863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131" y="6108127"/>
            <a:ext cx="951058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1B1E82-BB1A-65DB-BD1D-3AFF60A5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8928" y="-66327"/>
            <a:ext cx="3097036" cy="30970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" y="894743"/>
            <a:ext cx="2382624" cy="432000"/>
          </a:xfrm>
          <a:ln>
            <a:solidFill>
              <a:srgbClr val="FFFF00"/>
            </a:solidFill>
          </a:ln>
        </p:spPr>
        <p:txBody>
          <a:bodyPr/>
          <a:lstStyle/>
          <a:p>
            <a:pPr algn="ctr"/>
            <a:r>
              <a:rPr lang="en-US" dirty="0">
                <a:latin typeface="Lora" pitchFamily="2" charset="0"/>
              </a:rPr>
              <a:t>OUR GOAL</a:t>
            </a:r>
          </a:p>
        </p:txBody>
      </p:sp>
      <p:pic>
        <p:nvPicPr>
          <p:cNvPr id="41" name="Picture Placeholder 40" descr="Bar graph with upward trend with solid fill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94358" y="2719813"/>
            <a:ext cx="621792" cy="6217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8091" y="3950114"/>
            <a:ext cx="2064774" cy="621791"/>
          </a:xfrm>
        </p:spPr>
        <p:txBody>
          <a:bodyPr/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INCREASING ON-LINE WINE SALES</a:t>
            </a:r>
          </a:p>
        </p:txBody>
      </p:sp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INCREASED DISPOSABLE INCOME</a:t>
            </a:r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6971" y="3794426"/>
            <a:ext cx="1714099" cy="1713266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Trust</a:t>
            </a:r>
          </a:p>
          <a:p>
            <a:r>
              <a:rPr lang="en-US" dirty="0"/>
              <a:t>Create a trusted blockchain secured payment</a:t>
            </a:r>
          </a:p>
          <a:p>
            <a:r>
              <a:rPr lang="en-US" dirty="0"/>
              <a:t>option</a:t>
            </a:r>
          </a:p>
        </p:txBody>
      </p:sp>
      <p:pic>
        <p:nvPicPr>
          <p:cNvPr id="47" name="Picture Placeholder 46" descr="Tag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45889" y="3777957"/>
            <a:ext cx="1620000" cy="360000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Cost</a:t>
            </a:r>
          </a:p>
        </p:txBody>
      </p:sp>
      <p:pic>
        <p:nvPicPr>
          <p:cNvPr id="49" name="Picture Placeholder 48" descr="Bar chart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Margins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 noProof="1"/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69D468-FE98-44FE-9E75-2442307EC929}"/>
              </a:ext>
            </a:extLst>
          </p:cNvPr>
          <p:cNvSpPr txBox="1"/>
          <p:nvPr/>
        </p:nvSpPr>
        <p:spPr>
          <a:xfrm>
            <a:off x="7481928" y="4261009"/>
            <a:ext cx="1789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noProof="1"/>
              <a:t>Controlled cost</a:t>
            </a:r>
          </a:p>
          <a:p>
            <a:pPr algn="ctr">
              <a:lnSpc>
                <a:spcPct val="100000"/>
              </a:lnSpc>
            </a:pPr>
            <a:r>
              <a:rPr lang="en-US" sz="1800" noProof="1"/>
              <a:t>Limited labor</a:t>
            </a:r>
          </a:p>
          <a:p>
            <a:pPr algn="ctr">
              <a:lnSpc>
                <a:spcPct val="100000"/>
              </a:lnSpc>
            </a:pPr>
            <a:r>
              <a:rPr lang="en-US" sz="1800" noProof="1"/>
              <a:t>Lower overhead costs </a:t>
            </a:r>
          </a:p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FBE4F-C9C5-6B02-AB30-4F786094EF55}"/>
              </a:ext>
            </a:extLst>
          </p:cNvPr>
          <p:cNvSpPr txBox="1"/>
          <p:nvPr/>
        </p:nvSpPr>
        <p:spPr>
          <a:xfrm>
            <a:off x="3213717" y="432000"/>
            <a:ext cx="7741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latin typeface="Lora" pitchFamily="2" charset="0"/>
              </a:rPr>
              <a:t>Take advantage of the growing online wine sales market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62626"/>
                </a:solidFill>
                <a:effectLst/>
                <a:latin typeface="Lora" pitchFamily="2" charset="0"/>
              </a:rPr>
              <a:t>The wine industry,  </a:t>
            </a:r>
            <a:r>
              <a:rPr lang="en-US" dirty="0">
                <a:solidFill>
                  <a:srgbClr val="262626"/>
                </a:solidFill>
                <a:latin typeface="Lora" pitchFamily="2" charset="0"/>
              </a:rPr>
              <a:t>has </a:t>
            </a:r>
            <a:r>
              <a:rPr lang="en-US" b="0" i="0" dirty="0">
                <a:solidFill>
                  <a:srgbClr val="262626"/>
                </a:solidFill>
                <a:effectLst/>
                <a:latin typeface="Lora" pitchFamily="2" charset="0"/>
              </a:rPr>
              <a:t>notoriously been resistant to technology, but our target market is </a:t>
            </a:r>
            <a:r>
              <a:rPr lang="en-CA" sz="1800" dirty="0"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Millennials and even Gen Z who are very into wine</a:t>
            </a:r>
            <a:r>
              <a:rPr lang="en-CA" sz="1800" dirty="0"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u="sng" dirty="0">
                <a:effectLst/>
                <a:latin typeface="Lor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and updated technology</a:t>
            </a:r>
            <a:r>
              <a:rPr lang="en-CA" sz="1800" u="sng" dirty="0">
                <a:effectLst/>
                <a:latin typeface="Lora" pitchFamily="2" charset="0"/>
                <a:ea typeface="Calibri" panose="020F0502020204030204" pitchFamily="34" charset="0"/>
              </a:rPr>
              <a:t> </a:t>
            </a:r>
            <a:r>
              <a:rPr lang="en-CA" sz="1800" dirty="0">
                <a:solidFill>
                  <a:srgbClr val="222222"/>
                </a:solidFill>
                <a:effectLst/>
                <a:latin typeface="Lora" pitchFamily="2" charset="0"/>
                <a:ea typeface="Calibri" panose="020F0502020204030204" pitchFamily="34" charset="0"/>
              </a:rPr>
              <a:t>turning a dated hobby and dining experience for older generations into something far more accessible for newer generations.</a:t>
            </a:r>
            <a:endParaRPr lang="en-US" b="0" i="0" dirty="0">
              <a:solidFill>
                <a:srgbClr val="262626"/>
              </a:solidFill>
              <a:effectLst/>
              <a:latin typeface="Lora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D5C07-427D-D52C-F77E-C6F5189D9D12}"/>
              </a:ext>
            </a:extLst>
          </p:cNvPr>
          <p:cNvSpPr txBox="1"/>
          <p:nvPr/>
        </p:nvSpPr>
        <p:spPr>
          <a:xfrm>
            <a:off x="3165688" y="4918625"/>
            <a:ext cx="168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Focus on Gen Z</a:t>
            </a:r>
          </a:p>
          <a:p>
            <a:r>
              <a:rPr lang="en-CA" dirty="0"/>
              <a:t>And Millennials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7EC80-92EA-D95D-D307-48368E3EC7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27308" y="6051063"/>
            <a:ext cx="951058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518682" y="550891"/>
            <a:ext cx="2544793" cy="720000"/>
          </a:xfrm>
        </p:spPr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pPr algn="ctr"/>
            <a:r>
              <a:rPr lang="en-US" noProof="1">
                <a:latin typeface="Lora" pitchFamily="2" charset="0"/>
              </a:rPr>
              <a:t>Create a web3 decentralized Blockchain</a:t>
            </a:r>
          </a:p>
          <a:p>
            <a:pPr algn="ctr"/>
            <a:r>
              <a:rPr lang="en-US" noProof="1">
                <a:latin typeface="Lora" pitchFamily="2" charset="0"/>
              </a:rPr>
              <a:t>Crypto currency wine store</a:t>
            </a:r>
            <a:r>
              <a:rPr lang="en-US" noProof="1"/>
              <a:t>.</a:t>
            </a:r>
          </a:p>
        </p:txBody>
      </p:sp>
      <p:pic>
        <p:nvPicPr>
          <p:cNvPr id="27" name="Picture Placeholder 26" descr="Ecommerce with solid fill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31393" y="2880652"/>
            <a:ext cx="621792" cy="6217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800" y="4256094"/>
            <a:ext cx="1620000" cy="583325"/>
          </a:xfrm>
        </p:spPr>
        <p:txBody>
          <a:bodyPr/>
          <a:lstStyle/>
          <a:p>
            <a:r>
              <a:rPr lang="en-CA" sz="1800" dirty="0">
                <a:solidFill>
                  <a:srgbClr val="222222"/>
                </a:solidFill>
                <a:effectLst/>
                <a:latin typeface="Lora" pitchFamily="2" charset="0"/>
                <a:ea typeface="Times New Roman" panose="02020603050405020304" pitchFamily="18" charset="0"/>
              </a:rPr>
              <a:t>Frictionless online buying</a:t>
            </a:r>
            <a:endParaRPr lang="en-US" dirty="0">
              <a:latin typeface="Lora" pitchFamily="2" charset="0"/>
            </a:endParaRPr>
          </a:p>
        </p:txBody>
      </p:sp>
      <p:pic>
        <p:nvPicPr>
          <p:cNvPr id="29" name="Picture Placeholder 28" descr="Search Inventory with solid fill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062252" y="2880652"/>
            <a:ext cx="621792" cy="6217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latin typeface="Lora" pitchFamily="2" charset="0"/>
              </a:rPr>
              <a:t>Transparency</a:t>
            </a:r>
          </a:p>
        </p:txBody>
      </p:sp>
      <p:pic>
        <p:nvPicPr>
          <p:cNvPr id="31" name="Picture Placeholder 30" descr="Shield Tick with solid fill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93111" y="2880652"/>
            <a:ext cx="621792" cy="62179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latin typeface="Lora" pitchFamily="2" charset="0"/>
              </a:rPr>
              <a:t>Secure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98887-6169-E16C-CA45-7404666EE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184" y="1546237"/>
            <a:ext cx="2309790" cy="1800000"/>
          </a:xfrm>
          <a:prstGeom prst="rect">
            <a:avLst/>
          </a:prstGeom>
          <a:scene3d>
            <a:camera prst="obliqueBottomRight"/>
            <a:lightRig rig="threePt" dir="t"/>
          </a:scene3d>
          <a:sp3d>
            <a:bevelT w="152400" h="50800" prst="softRound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1B8B44-CFCD-520A-0104-0D6595B45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1632" y="6108127"/>
            <a:ext cx="951058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764579" y="1057830"/>
            <a:ext cx="3863221" cy="720000"/>
          </a:xfrm>
        </p:spPr>
        <p:txBody>
          <a:bodyPr/>
          <a:lstStyle/>
          <a:p>
            <a:pPr algn="ctr"/>
            <a:r>
              <a:rPr lang="en-US" dirty="0"/>
              <a:t>Our Product</a:t>
            </a:r>
          </a:p>
        </p:txBody>
      </p:sp>
      <p:pic>
        <p:nvPicPr>
          <p:cNvPr id="31" name="Picture Placeholder 30" descr="Bullseye">
            <a:extLst>
              <a:ext uri="{FF2B5EF4-FFF2-40B4-BE49-F238E27FC236}">
                <a16:creationId xmlns:a16="http://schemas.microsoft.com/office/drawing/2014/main" id="{146C3774-1A16-4CEA-B0D9-21F4D70DD683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Unique </a:t>
            </a:r>
          </a:p>
        </p:txBody>
      </p:sp>
      <p:pic>
        <p:nvPicPr>
          <p:cNvPr id="33" name="Picture Placeholder 32" descr="Lecturer">
            <a:extLst>
              <a:ext uri="{FF2B5EF4-FFF2-40B4-BE49-F238E27FC236}">
                <a16:creationId xmlns:a16="http://schemas.microsoft.com/office/drawing/2014/main" id="{34FE467F-DFCB-454B-9B3B-9C4BF433B3C6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One of first to Market</a:t>
            </a:r>
          </a:p>
        </p:txBody>
      </p:sp>
      <p:pic>
        <p:nvPicPr>
          <p:cNvPr id="35" name="Picture Placeholder 34" descr="Network">
            <a:extLst>
              <a:ext uri="{FF2B5EF4-FFF2-40B4-BE49-F238E27FC236}">
                <a16:creationId xmlns:a16="http://schemas.microsoft.com/office/drawing/2014/main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Tested</a:t>
            </a:r>
          </a:p>
        </p:txBody>
      </p:sp>
      <p:pic>
        <p:nvPicPr>
          <p:cNvPr id="37" name="Picture Placeholder 36" descr="Megaphone">
            <a:extLst>
              <a:ext uri="{FF2B5EF4-FFF2-40B4-BE49-F238E27FC236}">
                <a16:creationId xmlns:a16="http://schemas.microsoft.com/office/drawing/2014/main" id="{1701A2E9-D331-4627-A32A-658F1BDB82EF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DC6D72-DCF6-41AE-B39D-609AE438F22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Authenticate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959B34-D5A1-7A33-56C5-5B97D1F363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1632" y="6086561"/>
            <a:ext cx="951058" cy="7498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49E481-E1EF-B281-AA0E-2E76940FBE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6189" y="2169000"/>
            <a:ext cx="4200000" cy="252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8114" y="184578"/>
            <a:ext cx="5618668" cy="1030857"/>
          </a:xfrm>
        </p:spPr>
        <p:txBody>
          <a:bodyPr/>
          <a:lstStyle/>
          <a:p>
            <a:pPr algn="ctr"/>
            <a:r>
              <a:rPr lang="en-US" dirty="0"/>
              <a:t>Under the Grape leaves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837" y="1307231"/>
            <a:ext cx="3863221" cy="1415429"/>
          </a:xfrm>
        </p:spPr>
        <p:txBody>
          <a:bodyPr/>
          <a:lstStyle/>
          <a:p>
            <a:pPr algn="l"/>
            <a:r>
              <a:rPr lang="en-US" sz="1200" noProof="1">
                <a:latin typeface="Lora" pitchFamily="2" charset="0"/>
              </a:rPr>
              <a:t>Technologies Used: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200" noProof="1">
                <a:latin typeface="Lora" pitchFamily="2" charset="0"/>
              </a:rPr>
              <a:t>Python - Programming language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200" noProof="1">
                <a:latin typeface="Lora" pitchFamily="2" charset="0"/>
              </a:rPr>
              <a:t>Solidity - Programming language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200" noProof="1">
                <a:latin typeface="Lora" pitchFamily="2" charset="0"/>
              </a:rPr>
              <a:t>Jupyterlab - notebook to code the store front and data analytics/visualizations for wine sales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200" noProof="1">
                <a:latin typeface="Lora" pitchFamily="2" charset="0"/>
              </a:rPr>
              <a:t>Ganache - build a test network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200" noProof="1">
                <a:latin typeface="Lora" pitchFamily="2" charset="0"/>
              </a:rPr>
              <a:t>Remix.Ethereum - create and deploy a contract and test transactions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200" noProof="1">
                <a:latin typeface="Lora" pitchFamily="2" charset="0"/>
              </a:rPr>
              <a:t>GitHub - store and transfer project files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200" noProof="1">
                <a:latin typeface="Lora" pitchFamily="2" charset="0"/>
              </a:rPr>
              <a:t>Metamask - connect ganache to remix and facilitate the test transactions</a:t>
            </a:r>
          </a:p>
          <a:p>
            <a:pPr algn="l"/>
            <a:r>
              <a:rPr lang="en-US" sz="1200" noProof="1">
                <a:latin typeface="Lora" pitchFamily="2" charset="0"/>
              </a:rPr>
              <a:t>Libraries: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200" noProof="1">
                <a:latin typeface="Lora" pitchFamily="2" charset="0"/>
              </a:rPr>
              <a:t>Wallet_connect - To connect our store to a verified crypto wallet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200" noProof="1">
                <a:latin typeface="Lora" pitchFamily="2" charset="0"/>
              </a:rPr>
              <a:t>Flask - Build and share store front web application</a:t>
            </a:r>
          </a:p>
          <a:p>
            <a:pPr algn="l"/>
            <a:r>
              <a:rPr lang="en-US" sz="1200" noProof="1">
                <a:latin typeface="Lora" pitchFamily="2" charset="0"/>
              </a:rPr>
              <a:t>Languages: 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noProof="1">
                <a:latin typeface="Lora" pitchFamily="2" charset="0"/>
              </a:rPr>
              <a:t>       Javascript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noProof="1">
                <a:latin typeface="Lora" pitchFamily="2" charset="0"/>
              </a:rPr>
              <a:t>        Html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1400" noProof="1">
              <a:latin typeface="Lora" pitchFamily="2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1E649D9-1C39-0DFB-6C0B-53CE08531D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796" r="12796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9AE8E8-06C2-6C0E-94B4-31503EF80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529" y="6108127"/>
            <a:ext cx="951058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B0670B-BF1F-4BCF-B83C-74D893BF4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94203" y="206947"/>
            <a:ext cx="1800000" cy="180000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46" y="404923"/>
            <a:ext cx="4793714" cy="986739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1CABBBA-3CC3-1A2A-4262-ABC7146757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3024" b="13024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EEE2E2-892B-3310-0863-2803A1E62A50}"/>
              </a:ext>
            </a:extLst>
          </p:cNvPr>
          <p:cNvSpPr txBox="1"/>
          <p:nvPr/>
        </p:nvSpPr>
        <p:spPr>
          <a:xfrm>
            <a:off x="869844" y="2219168"/>
            <a:ext cx="4382219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1400" dirty="0">
                <a:solidFill>
                  <a:schemeClr val="bg1"/>
                </a:solidFill>
                <a:latin typeface="Lora" pitchFamily="2" charset="0"/>
              </a:rPr>
              <a:t>Our Goal was to create web3 based wine store that ran on the Ethereum network that accepted Ethereum Coins as payment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1400" dirty="0">
                <a:solidFill>
                  <a:schemeClr val="bg1"/>
                </a:solidFill>
                <a:latin typeface="Lora" pitchFamily="2" charset="0"/>
              </a:rPr>
              <a:t>By utilizing: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Python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Solidity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Jupyterlab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Ganache -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Remix.Ethereum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GitHub </a:t>
            </a:r>
          </a:p>
          <a:p>
            <a:pPr algn="l"/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Along with</a:t>
            </a:r>
          </a:p>
          <a:p>
            <a:pPr algn="l"/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Libraries: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Wallet_connect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Flask </a:t>
            </a:r>
          </a:p>
          <a:p>
            <a:pPr algn="l"/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Languages: 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       Javascript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100" noProof="1">
                <a:solidFill>
                  <a:schemeClr val="bg1"/>
                </a:solidFill>
                <a:latin typeface="Lora" pitchFamily="2" charset="0"/>
              </a:rPr>
              <a:t>        Html</a:t>
            </a:r>
          </a:p>
          <a:p>
            <a:r>
              <a:rPr lang="en-CA" sz="1400" dirty="0">
                <a:solidFill>
                  <a:schemeClr val="bg1"/>
                </a:solidFill>
                <a:latin typeface="Lora" pitchFamily="2" charset="0"/>
              </a:rPr>
              <a:t>We were able to create:</a:t>
            </a:r>
          </a:p>
          <a:p>
            <a:r>
              <a:rPr lang="en-CA" sz="1400" dirty="0">
                <a:solidFill>
                  <a:schemeClr val="bg1"/>
                </a:solidFill>
                <a:latin typeface="Lora" pitchFamily="2" charset="0"/>
              </a:rPr>
              <a:t>1)  A </a:t>
            </a:r>
            <a:r>
              <a:rPr lang="en-CA" sz="1400" dirty="0" err="1">
                <a:solidFill>
                  <a:schemeClr val="bg1"/>
                </a:solidFill>
                <a:latin typeface="Lora" pitchFamily="2" charset="0"/>
              </a:rPr>
              <a:t>Streamlit</a:t>
            </a:r>
            <a:r>
              <a:rPr lang="en-CA" sz="1400" dirty="0">
                <a:solidFill>
                  <a:schemeClr val="bg1"/>
                </a:solidFill>
                <a:latin typeface="Lora" pitchFamily="2" charset="0"/>
              </a:rPr>
              <a:t> landing page to purchase wines in Eth</a:t>
            </a:r>
          </a:p>
          <a:p>
            <a:r>
              <a:rPr lang="en-CA" sz="1400" dirty="0">
                <a:solidFill>
                  <a:schemeClr val="bg1"/>
                </a:solidFill>
                <a:latin typeface="Lora" pitchFamily="2" charset="0"/>
              </a:rPr>
              <a:t>2) A basket purchasing Landing Page using Flask with a Connect-Wallet feature</a:t>
            </a:r>
          </a:p>
        </p:txBody>
      </p:sp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73322_Rose suite pitch deck_RVA_v3" id="{A1173EBD-D547-46AD-95A9-9B7E4968ED1F}" vid="{F580D4A0-499F-4E77-AB0C-FFDC165FCD8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342EA1-02DE-432C-B535-038F595FE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78E46C-0F2F-4D8F-8685-D890AF38A48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3B9686E-60BB-426D-9902-B37A45317C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tf66873322_win32</Template>
  <TotalTime>1938</TotalTime>
  <Words>463</Words>
  <Application>Microsoft Office PowerPoint</Application>
  <PresentationFormat>Widescreen</PresentationFormat>
  <Paragraphs>88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Corbel</vt:lpstr>
      <vt:lpstr>Lora</vt:lpstr>
      <vt:lpstr>Open Sans</vt:lpstr>
      <vt:lpstr>Times New Roman</vt:lpstr>
      <vt:lpstr>Wingdings</vt:lpstr>
      <vt:lpstr>Office Theme</vt:lpstr>
      <vt:lpstr>Custom Design</vt:lpstr>
      <vt:lpstr>1_Custom Design</vt:lpstr>
      <vt:lpstr>FIN-TECH PROJECT 3 Wine-chain </vt:lpstr>
      <vt:lpstr>GLOBAL WINE SALES</vt:lpstr>
      <vt:lpstr>PowerPoint Presentation</vt:lpstr>
      <vt:lpstr>GLOBAL WINE SALES COMPARISON</vt:lpstr>
      <vt:lpstr>OUR GOAL</vt:lpstr>
      <vt:lpstr>Solution</vt:lpstr>
      <vt:lpstr>Our Product</vt:lpstr>
      <vt:lpstr>Under the Grape leaves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FIN-TECH PROJECT 3 Wine-chain </dc:title>
  <dc:creator>Domenic chiaromonte</dc:creator>
  <cp:lastModifiedBy>Domenic chiaromonte</cp:lastModifiedBy>
  <cp:revision>1</cp:revision>
  <dcterms:created xsi:type="dcterms:W3CDTF">2022-11-05T14:15:24Z</dcterms:created>
  <dcterms:modified xsi:type="dcterms:W3CDTF">2022-11-10T02:52:16Z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